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5.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7.xml" ContentType="application/vnd.openxmlformats-officedocument.presentationml.tags+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8.xml" ContentType="application/vnd.openxmlformats-officedocument.presentationml.tags+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9.xml" ContentType="application/vnd.openxmlformats-officedocument.presentationml.tags+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notesSlides/notesSlide25.xml" ContentType="application/vnd.openxmlformats-officedocument.presentationml.notesSlide+xml"/>
  <Override PartName="/ppt/tags/tag37.xml" ContentType="application/vnd.openxmlformats-officedocument.presentationml.tags+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8.xml" ContentType="application/vnd.openxmlformats-officedocument.presentationml.tags+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9.xml" ContentType="application/vnd.openxmlformats-officedocument.presentationml.tags+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0.xml" ContentType="application/vnd.openxmlformats-officedocument.presentationml.tags+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41.xml" ContentType="application/vnd.openxmlformats-officedocument.presentationml.tags+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4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0"/>
  </p:notesMasterIdLst>
  <p:handoutMasterIdLst>
    <p:handoutMasterId r:id="rId51"/>
  </p:handoutMasterIdLst>
  <p:sldIdLst>
    <p:sldId id="258" r:id="rId2"/>
    <p:sldId id="271" r:id="rId3"/>
    <p:sldId id="1544" r:id="rId4"/>
    <p:sldId id="319" r:id="rId5"/>
    <p:sldId id="1584" r:id="rId6"/>
    <p:sldId id="1546" r:id="rId7"/>
    <p:sldId id="1589" r:id="rId8"/>
    <p:sldId id="1590" r:id="rId9"/>
    <p:sldId id="1569" r:id="rId10"/>
    <p:sldId id="1568" r:id="rId11"/>
    <p:sldId id="1591" r:id="rId12"/>
    <p:sldId id="1592" r:id="rId13"/>
    <p:sldId id="1570" r:id="rId14"/>
    <p:sldId id="1582" r:id="rId15"/>
    <p:sldId id="1551" r:id="rId16"/>
    <p:sldId id="1543" r:id="rId17"/>
    <p:sldId id="1552" r:id="rId18"/>
    <p:sldId id="1583" r:id="rId19"/>
    <p:sldId id="1585" r:id="rId20"/>
    <p:sldId id="1588" r:id="rId21"/>
    <p:sldId id="1586" r:id="rId22"/>
    <p:sldId id="1572" r:id="rId23"/>
    <p:sldId id="1573" r:id="rId24"/>
    <p:sldId id="1574" r:id="rId25"/>
    <p:sldId id="1575" r:id="rId26"/>
    <p:sldId id="1554" r:id="rId27"/>
    <p:sldId id="1555" r:id="rId28"/>
    <p:sldId id="1598" r:id="rId29"/>
    <p:sldId id="1556" r:id="rId30"/>
    <p:sldId id="1587" r:id="rId31"/>
    <p:sldId id="1576" r:id="rId32"/>
    <p:sldId id="1581" r:id="rId33"/>
    <p:sldId id="1557" r:id="rId34"/>
    <p:sldId id="1578" r:id="rId35"/>
    <p:sldId id="1558" r:id="rId36"/>
    <p:sldId id="1579" r:id="rId37"/>
    <p:sldId id="1580" r:id="rId38"/>
    <p:sldId id="1559" r:id="rId39"/>
    <p:sldId id="1596" r:id="rId40"/>
    <p:sldId id="1597" r:id="rId41"/>
    <p:sldId id="1561" r:id="rId42"/>
    <p:sldId id="1562" r:id="rId43"/>
    <p:sldId id="1595" r:id="rId44"/>
    <p:sldId id="1563" r:id="rId45"/>
    <p:sldId id="1566" r:id="rId46"/>
    <p:sldId id="1593" r:id="rId47"/>
    <p:sldId id="1594" r:id="rId48"/>
    <p:sldId id="1542"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25"/>
    <a:srgbClr val="003B74"/>
    <a:srgbClr val="FFFFFF"/>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7" autoAdjust="0"/>
    <p:restoredTop sz="91837" autoAdjust="0"/>
  </p:normalViewPr>
  <p:slideViewPr>
    <p:cSldViewPr snapToGrid="0">
      <p:cViewPr varScale="1">
        <p:scale>
          <a:sx n="117" d="100"/>
          <a:sy n="117" d="100"/>
        </p:scale>
        <p:origin x="1096" y="176"/>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D0360-C223-4831-A461-32A6793D3695}"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US"/>
        </a:p>
      </dgm:t>
    </dgm:pt>
    <dgm:pt modelId="{322A80C8-4A32-45FF-A167-D9C76070FE06}">
      <dgm:prSet phldrT="[Text]" custT="1"/>
      <dgm:spPr>
        <a:solidFill>
          <a:schemeClr val="accent1">
            <a:lumMod val="60000"/>
            <a:lumOff val="4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Mobility</a:t>
          </a:r>
        </a:p>
      </dgm:t>
    </dgm:pt>
    <dgm:pt modelId="{CCC40C93-637B-43C9-BAEE-BBEE0E0379E0}" type="parTrans" cxnId="{2C6DF234-F2D6-43DF-AEFB-0159F0E31D5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FE2A21C-3CF1-4D35-9372-3DB509AA1ADF}" type="sibTrans" cxnId="{2C6DF234-F2D6-43DF-AEFB-0159F0E31D5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44FDA63-9736-4E96-AAC3-9801B8C1E921}">
      <dgm:prSet phldrT="[Text]" custT="1"/>
      <dgm:spPr>
        <a:solidFill>
          <a:schemeClr val="accent1">
            <a:lumMod val="60000"/>
            <a:lumOff val="4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Cost</a:t>
          </a:r>
        </a:p>
      </dgm:t>
    </dgm:pt>
    <dgm:pt modelId="{348C2529-75B9-4200-BCE6-BC906D5FE49A}" type="parTrans" cxnId="{90FB5C69-CAD9-48CA-B22C-8F4FA911DA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BEA38F3-912B-43F9-B2BF-C1D877F24A9C}" type="sibTrans" cxnId="{90FB5C69-CAD9-48CA-B22C-8F4FA911DA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00DA060-F0BD-4957-8F2A-E0A2D0654E36}">
      <dgm:prSet phldrT="[Text]" custT="1"/>
      <dgm:spPr>
        <a:solidFill>
          <a:schemeClr val="accent1">
            <a:lumMod val="60000"/>
            <a:lumOff val="4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Scalability</a:t>
          </a:r>
        </a:p>
      </dgm:t>
    </dgm:pt>
    <dgm:pt modelId="{8A6D64D6-75AD-4151-95F2-56B34DF09EC0}" type="parTrans" cxnId="{161047EF-5C27-435C-90CA-2F55E8BCE64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B333B93-5D4B-4745-B337-A3F61278D431}" type="sibTrans" cxnId="{161047EF-5C27-435C-90CA-2F55E8BCE64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D890995-81DC-4778-B8EF-637A2BBCF87C}" type="pres">
      <dgm:prSet presAssocID="{4BED0360-C223-4831-A461-32A6793D3695}" presName="diagram" presStyleCnt="0">
        <dgm:presLayoutVars>
          <dgm:dir/>
          <dgm:resizeHandles val="exact"/>
        </dgm:presLayoutVars>
      </dgm:prSet>
      <dgm:spPr/>
    </dgm:pt>
    <dgm:pt modelId="{710F1899-1C37-4BF2-A1B9-0F4929BA4218}" type="pres">
      <dgm:prSet presAssocID="{322A80C8-4A32-45FF-A167-D9C76070FE06}" presName="node" presStyleLbl="node1" presStyleIdx="0" presStyleCnt="3">
        <dgm:presLayoutVars>
          <dgm:bulletEnabled val="1"/>
        </dgm:presLayoutVars>
      </dgm:prSet>
      <dgm:spPr/>
    </dgm:pt>
    <dgm:pt modelId="{EE29B83B-BB73-4096-8596-8C138C38C22D}" type="pres">
      <dgm:prSet presAssocID="{AFE2A21C-3CF1-4D35-9372-3DB509AA1ADF}" presName="sibTrans" presStyleCnt="0"/>
      <dgm:spPr/>
    </dgm:pt>
    <dgm:pt modelId="{9FDA3272-A52A-4C29-9F30-CD9B175004A6}" type="pres">
      <dgm:prSet presAssocID="{744FDA63-9736-4E96-AAC3-9801B8C1E921}" presName="node" presStyleLbl="node1" presStyleIdx="1" presStyleCnt="3">
        <dgm:presLayoutVars>
          <dgm:bulletEnabled val="1"/>
        </dgm:presLayoutVars>
      </dgm:prSet>
      <dgm:spPr/>
    </dgm:pt>
    <dgm:pt modelId="{CAAF6AB9-FEE4-46A0-8CC9-6741E1761E00}" type="pres">
      <dgm:prSet presAssocID="{3BEA38F3-912B-43F9-B2BF-C1D877F24A9C}" presName="sibTrans" presStyleCnt="0"/>
      <dgm:spPr/>
    </dgm:pt>
    <dgm:pt modelId="{31678560-F11A-47FF-AA2B-4B4E7EE5246E}" type="pres">
      <dgm:prSet presAssocID="{200DA060-F0BD-4957-8F2A-E0A2D0654E36}" presName="node" presStyleLbl="node1" presStyleIdx="2" presStyleCnt="3">
        <dgm:presLayoutVars>
          <dgm:bulletEnabled val="1"/>
        </dgm:presLayoutVars>
      </dgm:prSet>
      <dgm:spPr/>
    </dgm:pt>
  </dgm:ptLst>
  <dgm:cxnLst>
    <dgm:cxn modelId="{2C6DF234-F2D6-43DF-AEFB-0159F0E31D54}" srcId="{4BED0360-C223-4831-A461-32A6793D3695}" destId="{322A80C8-4A32-45FF-A167-D9C76070FE06}" srcOrd="0" destOrd="0" parTransId="{CCC40C93-637B-43C9-BAEE-BBEE0E0379E0}" sibTransId="{AFE2A21C-3CF1-4D35-9372-3DB509AA1ADF}"/>
    <dgm:cxn modelId="{DC4DD267-9687-48BD-97D6-AF46C05E99CE}" type="presOf" srcId="{322A80C8-4A32-45FF-A167-D9C76070FE06}" destId="{710F1899-1C37-4BF2-A1B9-0F4929BA4218}" srcOrd="0" destOrd="0" presId="urn:microsoft.com/office/officeart/2005/8/layout/default#1"/>
    <dgm:cxn modelId="{90FB5C69-CAD9-48CA-B22C-8F4FA911DA4D}" srcId="{4BED0360-C223-4831-A461-32A6793D3695}" destId="{744FDA63-9736-4E96-AAC3-9801B8C1E921}" srcOrd="1" destOrd="0" parTransId="{348C2529-75B9-4200-BCE6-BC906D5FE49A}" sibTransId="{3BEA38F3-912B-43F9-B2BF-C1D877F24A9C}"/>
    <dgm:cxn modelId="{45FD8072-DE01-4AFE-90A4-25197E28DD51}" type="presOf" srcId="{744FDA63-9736-4E96-AAC3-9801B8C1E921}" destId="{9FDA3272-A52A-4C29-9F30-CD9B175004A6}" srcOrd="0" destOrd="0" presId="urn:microsoft.com/office/officeart/2005/8/layout/default#1"/>
    <dgm:cxn modelId="{48513EAC-1699-438B-8E68-0CAE33618490}" type="presOf" srcId="{200DA060-F0BD-4957-8F2A-E0A2D0654E36}" destId="{31678560-F11A-47FF-AA2B-4B4E7EE5246E}" srcOrd="0" destOrd="0" presId="urn:microsoft.com/office/officeart/2005/8/layout/default#1"/>
    <dgm:cxn modelId="{A49F47D0-1A25-49E1-A7BC-BD3E68E37AC3}" type="presOf" srcId="{4BED0360-C223-4831-A461-32A6793D3695}" destId="{3D890995-81DC-4778-B8EF-637A2BBCF87C}" srcOrd="0" destOrd="0" presId="urn:microsoft.com/office/officeart/2005/8/layout/default#1"/>
    <dgm:cxn modelId="{161047EF-5C27-435C-90CA-2F55E8BCE64C}" srcId="{4BED0360-C223-4831-A461-32A6793D3695}" destId="{200DA060-F0BD-4957-8F2A-E0A2D0654E36}" srcOrd="2" destOrd="0" parTransId="{8A6D64D6-75AD-4151-95F2-56B34DF09EC0}" sibTransId="{CB333B93-5D4B-4745-B337-A3F61278D431}"/>
    <dgm:cxn modelId="{5A13F3F8-8B78-4FD1-9E89-351C63199CCF}" type="presParOf" srcId="{3D890995-81DC-4778-B8EF-637A2BBCF87C}" destId="{710F1899-1C37-4BF2-A1B9-0F4929BA4218}" srcOrd="0" destOrd="0" presId="urn:microsoft.com/office/officeart/2005/8/layout/default#1"/>
    <dgm:cxn modelId="{7A70EC6C-B24F-4EC9-93D3-6AA3514B929B}" type="presParOf" srcId="{3D890995-81DC-4778-B8EF-637A2BBCF87C}" destId="{EE29B83B-BB73-4096-8596-8C138C38C22D}" srcOrd="1" destOrd="0" presId="urn:microsoft.com/office/officeart/2005/8/layout/default#1"/>
    <dgm:cxn modelId="{56B4DF74-85F5-453A-8A46-7B4F57F1BE0A}" type="presParOf" srcId="{3D890995-81DC-4778-B8EF-637A2BBCF87C}" destId="{9FDA3272-A52A-4C29-9F30-CD9B175004A6}" srcOrd="2" destOrd="0" presId="urn:microsoft.com/office/officeart/2005/8/layout/default#1"/>
    <dgm:cxn modelId="{029C5A9D-97B6-456B-AEFA-8466449DA09E}" type="presParOf" srcId="{3D890995-81DC-4778-B8EF-637A2BBCF87C}" destId="{CAAF6AB9-FEE4-46A0-8CC9-6741E1761E00}" srcOrd="3" destOrd="0" presId="urn:microsoft.com/office/officeart/2005/8/layout/default#1"/>
    <dgm:cxn modelId="{7DC82C35-B766-4D84-8B05-5075A32A5801}" type="presParOf" srcId="{3D890995-81DC-4778-B8EF-637A2BBCF87C}" destId="{31678560-F11A-47FF-AA2B-4B4E7EE5246E}" srcOrd="4"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BFC135-2EFF-47A8-B915-CCF7D370B82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9DA0B43-ED65-480D-88E4-56BF02D08252}">
      <dgm:prSet phldrT="[Text]" custT="1"/>
      <dgm:spPr/>
      <dgm:t>
        <a:bodyPr/>
        <a:lstStyle/>
        <a:p>
          <a:r>
            <a:rPr lang="en-US" sz="2200" dirty="0">
              <a:solidFill>
                <a:schemeClr val="tx1"/>
              </a:solidFill>
              <a:latin typeface="Arial" panose="020B0604020202020204" pitchFamily="34" charset="0"/>
              <a:cs typeface="Arial" panose="020B0604020202020204" pitchFamily="34" charset="0"/>
            </a:rPr>
            <a:t>Change the default SSID and passwords</a:t>
          </a:r>
        </a:p>
      </dgm:t>
    </dgm:pt>
    <dgm:pt modelId="{69EA0FD4-C73C-4BF3-9FC7-40E2D9420DB3}" type="parTrans" cxnId="{6036DA9D-1672-472D-A816-831C79D3310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31A4EFA-6804-4267-B44A-3D919719AD66}" type="sibTrans" cxnId="{6036DA9D-1672-472D-A816-831C79D3310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264B35D-2A9E-46EF-BCD2-113FBAE5BCEB}">
      <dgm:prSet custT="1"/>
      <dgm:spPr/>
      <dgm:t>
        <a:bodyPr/>
        <a:lstStyle/>
        <a:p>
          <a:r>
            <a:rPr lang="en-US" sz="2200" dirty="0">
              <a:solidFill>
                <a:schemeClr val="tx1"/>
              </a:solidFill>
              <a:latin typeface="Arial" panose="020B0604020202020204" pitchFamily="34" charset="0"/>
              <a:cs typeface="Arial" panose="020B0604020202020204" pitchFamily="34" charset="0"/>
            </a:rPr>
            <a:t>Keep your AP firmware up to date</a:t>
          </a:r>
        </a:p>
      </dgm:t>
    </dgm:pt>
    <dgm:pt modelId="{67C414DB-C13F-4C4D-9D66-EE0C09FA7F4D}" type="parTrans" cxnId="{84D8FF79-A5BA-42A9-A65B-3BAE9CCD70A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560C49F-A98C-4196-8085-BC3CC9A7C91A}" type="sibTrans" cxnId="{84D8FF79-A5BA-42A9-A65B-3BAE9CCD70A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A347334-6C17-4836-BE17-2FC8F9164E43}">
      <dgm:prSet custT="1"/>
      <dgm:spPr/>
      <dgm:t>
        <a:bodyPr/>
        <a:lstStyle/>
        <a:p>
          <a:r>
            <a:rPr lang="en-US" sz="2200" dirty="0">
              <a:solidFill>
                <a:schemeClr val="tx1"/>
              </a:solidFill>
              <a:latin typeface="Arial" panose="020B0604020202020204" pitchFamily="34" charset="0"/>
              <a:cs typeface="Arial" panose="020B0604020202020204" pitchFamily="34" charset="0"/>
            </a:rPr>
            <a:t>Conduct Wi-Fi security audits regularly</a:t>
          </a:r>
        </a:p>
      </dgm:t>
    </dgm:pt>
    <dgm:pt modelId="{54225B9C-1506-4DB7-9A8D-F62F9A402130}" type="parTrans" cxnId="{B0C3420B-32DC-47EA-AB26-1DBFF73F77C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431451B-969D-44A9-AB7D-6CDA39A9EA8B}" type="sibTrans" cxnId="{B0C3420B-32DC-47EA-AB26-1DBFF73F77C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070D614-11FA-4BFB-8C4C-70A184767F5F}">
      <dgm:prSet custT="1"/>
      <dgm:spPr/>
      <dgm:t>
        <a:bodyPr/>
        <a:lstStyle/>
        <a:p>
          <a:r>
            <a:rPr lang="en-US" sz="2200" dirty="0">
              <a:solidFill>
                <a:schemeClr val="tx1"/>
              </a:solidFill>
              <a:latin typeface="Arial" panose="020B0604020202020204" pitchFamily="34" charset="0"/>
              <a:cs typeface="Arial" panose="020B0604020202020204" pitchFamily="34" charset="0"/>
            </a:rPr>
            <a:t>Use a wireless intrusion prevention system (WIPS)</a:t>
          </a:r>
        </a:p>
      </dgm:t>
    </dgm:pt>
    <dgm:pt modelId="{46DF37B9-4336-41C1-AD36-E0BC0D550B94}" type="parTrans" cxnId="{72C120E8-7B5E-4B49-8A9D-E1315787A90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C19AED1-89D9-41F1-AACC-B94E69503FFB}" type="sibTrans" cxnId="{72C120E8-7B5E-4B49-8A9D-E1315787A90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864F42E8-C6D0-42FA-B538-010CDC768F08}" type="pres">
      <dgm:prSet presAssocID="{61BFC135-2EFF-47A8-B915-CCF7D370B82D}" presName="Name0" presStyleCnt="0">
        <dgm:presLayoutVars>
          <dgm:chMax val="7"/>
          <dgm:chPref val="7"/>
          <dgm:dir/>
        </dgm:presLayoutVars>
      </dgm:prSet>
      <dgm:spPr/>
    </dgm:pt>
    <dgm:pt modelId="{6A306681-17AA-4ED8-AB07-A0B58B8D91FE}" type="pres">
      <dgm:prSet presAssocID="{61BFC135-2EFF-47A8-B915-CCF7D370B82D}" presName="Name1" presStyleCnt="0"/>
      <dgm:spPr/>
    </dgm:pt>
    <dgm:pt modelId="{556DD1A7-A3B3-43E7-81C2-A6FEB3F419D3}" type="pres">
      <dgm:prSet presAssocID="{61BFC135-2EFF-47A8-B915-CCF7D370B82D}" presName="cycle" presStyleCnt="0"/>
      <dgm:spPr/>
    </dgm:pt>
    <dgm:pt modelId="{EFC1E927-781D-4BF8-BA73-F7DB17F50A12}" type="pres">
      <dgm:prSet presAssocID="{61BFC135-2EFF-47A8-B915-CCF7D370B82D}" presName="srcNode" presStyleLbl="node1" presStyleIdx="0" presStyleCnt="4"/>
      <dgm:spPr/>
    </dgm:pt>
    <dgm:pt modelId="{D8E05BDD-EB61-4774-8ACB-FD35CB62CBD0}" type="pres">
      <dgm:prSet presAssocID="{61BFC135-2EFF-47A8-B915-CCF7D370B82D}" presName="conn" presStyleLbl="parChTrans1D2" presStyleIdx="0" presStyleCnt="1"/>
      <dgm:spPr/>
    </dgm:pt>
    <dgm:pt modelId="{7D887A1E-647E-44B2-8E93-E9183F9D63B9}" type="pres">
      <dgm:prSet presAssocID="{61BFC135-2EFF-47A8-B915-CCF7D370B82D}" presName="extraNode" presStyleLbl="node1" presStyleIdx="0" presStyleCnt="4"/>
      <dgm:spPr/>
    </dgm:pt>
    <dgm:pt modelId="{CCE76B54-DB68-44AF-AA24-A425E9B8B690}" type="pres">
      <dgm:prSet presAssocID="{61BFC135-2EFF-47A8-B915-CCF7D370B82D}" presName="dstNode" presStyleLbl="node1" presStyleIdx="0" presStyleCnt="4"/>
      <dgm:spPr/>
    </dgm:pt>
    <dgm:pt modelId="{AE705874-5652-4BFC-91D6-FAA2A0604688}" type="pres">
      <dgm:prSet presAssocID="{69DA0B43-ED65-480D-88E4-56BF02D08252}" presName="text_1" presStyleLbl="node1" presStyleIdx="0" presStyleCnt="4">
        <dgm:presLayoutVars>
          <dgm:bulletEnabled val="1"/>
        </dgm:presLayoutVars>
      </dgm:prSet>
      <dgm:spPr/>
    </dgm:pt>
    <dgm:pt modelId="{611D2942-1AD3-4E4C-BE63-D516D9FCBA29}" type="pres">
      <dgm:prSet presAssocID="{69DA0B43-ED65-480D-88E4-56BF02D08252}" presName="accent_1" presStyleCnt="0"/>
      <dgm:spPr/>
    </dgm:pt>
    <dgm:pt modelId="{EA11DE5D-9840-40C2-8713-B4553DD07245}" type="pres">
      <dgm:prSet presAssocID="{69DA0B43-ED65-480D-88E4-56BF02D08252}" presName="accentRepeatNode" presStyleLbl="solidFgAcc1" presStyleIdx="0" presStyleCnt="4"/>
      <dgm:spPr/>
    </dgm:pt>
    <dgm:pt modelId="{6C8F57F1-F71A-4C73-8A75-1C1EC6CB17A2}" type="pres">
      <dgm:prSet presAssocID="{8264B35D-2A9E-46EF-BCD2-113FBAE5BCEB}" presName="text_2" presStyleLbl="node1" presStyleIdx="1" presStyleCnt="4">
        <dgm:presLayoutVars>
          <dgm:bulletEnabled val="1"/>
        </dgm:presLayoutVars>
      </dgm:prSet>
      <dgm:spPr/>
    </dgm:pt>
    <dgm:pt modelId="{0C9ADB16-745C-4D38-B579-39EA899428C0}" type="pres">
      <dgm:prSet presAssocID="{8264B35D-2A9E-46EF-BCD2-113FBAE5BCEB}" presName="accent_2" presStyleCnt="0"/>
      <dgm:spPr/>
    </dgm:pt>
    <dgm:pt modelId="{04E6D948-5ACD-4607-9D7E-4B87D64760BD}" type="pres">
      <dgm:prSet presAssocID="{8264B35D-2A9E-46EF-BCD2-113FBAE5BCEB}" presName="accentRepeatNode" presStyleLbl="solidFgAcc1" presStyleIdx="1" presStyleCnt="4"/>
      <dgm:spPr/>
    </dgm:pt>
    <dgm:pt modelId="{E05A15B9-1927-48B2-837C-800E489E474B}" type="pres">
      <dgm:prSet presAssocID="{5A347334-6C17-4836-BE17-2FC8F9164E43}" presName="text_3" presStyleLbl="node1" presStyleIdx="2" presStyleCnt="4">
        <dgm:presLayoutVars>
          <dgm:bulletEnabled val="1"/>
        </dgm:presLayoutVars>
      </dgm:prSet>
      <dgm:spPr/>
    </dgm:pt>
    <dgm:pt modelId="{5B247330-5976-4136-8FFD-ABD6469913F0}" type="pres">
      <dgm:prSet presAssocID="{5A347334-6C17-4836-BE17-2FC8F9164E43}" presName="accent_3" presStyleCnt="0"/>
      <dgm:spPr/>
    </dgm:pt>
    <dgm:pt modelId="{FDE048BD-0778-4CFA-AEE1-82E19769CAC3}" type="pres">
      <dgm:prSet presAssocID="{5A347334-6C17-4836-BE17-2FC8F9164E43}" presName="accentRepeatNode" presStyleLbl="solidFgAcc1" presStyleIdx="2" presStyleCnt="4"/>
      <dgm:spPr/>
    </dgm:pt>
    <dgm:pt modelId="{7C9A1811-F340-4EAB-BD5F-388441153CA2}" type="pres">
      <dgm:prSet presAssocID="{B070D614-11FA-4BFB-8C4C-70A184767F5F}" presName="text_4" presStyleLbl="node1" presStyleIdx="3" presStyleCnt="4">
        <dgm:presLayoutVars>
          <dgm:bulletEnabled val="1"/>
        </dgm:presLayoutVars>
      </dgm:prSet>
      <dgm:spPr/>
    </dgm:pt>
    <dgm:pt modelId="{D0CBF488-1152-4054-B586-A93759A81F03}" type="pres">
      <dgm:prSet presAssocID="{B070D614-11FA-4BFB-8C4C-70A184767F5F}" presName="accent_4" presStyleCnt="0"/>
      <dgm:spPr/>
    </dgm:pt>
    <dgm:pt modelId="{1F797DE0-A11E-4024-9DA6-CD0B61BC888B}" type="pres">
      <dgm:prSet presAssocID="{B070D614-11FA-4BFB-8C4C-70A184767F5F}" presName="accentRepeatNode" presStyleLbl="solidFgAcc1" presStyleIdx="3" presStyleCnt="4"/>
      <dgm:spPr/>
    </dgm:pt>
  </dgm:ptLst>
  <dgm:cxnLst>
    <dgm:cxn modelId="{01DD6F0A-7263-4AFA-8D25-08923366D297}" type="presOf" srcId="{431A4EFA-6804-4267-B44A-3D919719AD66}" destId="{D8E05BDD-EB61-4774-8ACB-FD35CB62CBD0}" srcOrd="0" destOrd="0" presId="urn:microsoft.com/office/officeart/2008/layout/VerticalCurvedList"/>
    <dgm:cxn modelId="{B0C3420B-32DC-47EA-AB26-1DBFF73F77C0}" srcId="{61BFC135-2EFF-47A8-B915-CCF7D370B82D}" destId="{5A347334-6C17-4836-BE17-2FC8F9164E43}" srcOrd="2" destOrd="0" parTransId="{54225B9C-1506-4DB7-9A8D-F62F9A402130}" sibTransId="{E431451B-969D-44A9-AB7D-6CDA39A9EA8B}"/>
    <dgm:cxn modelId="{3C996F1B-E713-48F0-A53A-FC59939CDBBD}" type="presOf" srcId="{61BFC135-2EFF-47A8-B915-CCF7D370B82D}" destId="{864F42E8-C6D0-42FA-B538-010CDC768F08}" srcOrd="0" destOrd="0" presId="urn:microsoft.com/office/officeart/2008/layout/VerticalCurvedList"/>
    <dgm:cxn modelId="{7F2F5339-C808-4C76-87E6-A83CB777FB12}" type="presOf" srcId="{8264B35D-2A9E-46EF-BCD2-113FBAE5BCEB}" destId="{6C8F57F1-F71A-4C73-8A75-1C1EC6CB17A2}" srcOrd="0" destOrd="0" presId="urn:microsoft.com/office/officeart/2008/layout/VerticalCurvedList"/>
    <dgm:cxn modelId="{DFB5546B-0C61-406D-8E05-F68C96A639C7}" type="presOf" srcId="{B070D614-11FA-4BFB-8C4C-70A184767F5F}" destId="{7C9A1811-F340-4EAB-BD5F-388441153CA2}" srcOrd="0" destOrd="0" presId="urn:microsoft.com/office/officeart/2008/layout/VerticalCurvedList"/>
    <dgm:cxn modelId="{771ADD6C-0003-4D68-9CE8-A12D952BF4B8}" type="presOf" srcId="{5A347334-6C17-4836-BE17-2FC8F9164E43}" destId="{E05A15B9-1927-48B2-837C-800E489E474B}" srcOrd="0" destOrd="0" presId="urn:microsoft.com/office/officeart/2008/layout/VerticalCurvedList"/>
    <dgm:cxn modelId="{84D8FF79-A5BA-42A9-A65B-3BAE9CCD70A2}" srcId="{61BFC135-2EFF-47A8-B915-CCF7D370B82D}" destId="{8264B35D-2A9E-46EF-BCD2-113FBAE5BCEB}" srcOrd="1" destOrd="0" parTransId="{67C414DB-C13F-4C4D-9D66-EE0C09FA7F4D}" sibTransId="{8560C49F-A98C-4196-8085-BC3CC9A7C91A}"/>
    <dgm:cxn modelId="{6036DA9D-1672-472D-A816-831C79D3310F}" srcId="{61BFC135-2EFF-47A8-B915-CCF7D370B82D}" destId="{69DA0B43-ED65-480D-88E4-56BF02D08252}" srcOrd="0" destOrd="0" parTransId="{69EA0FD4-C73C-4BF3-9FC7-40E2D9420DB3}" sibTransId="{431A4EFA-6804-4267-B44A-3D919719AD66}"/>
    <dgm:cxn modelId="{8559A4C0-E38F-4B21-9D6A-6919E099DEC2}" type="presOf" srcId="{69DA0B43-ED65-480D-88E4-56BF02D08252}" destId="{AE705874-5652-4BFC-91D6-FAA2A0604688}" srcOrd="0" destOrd="0" presId="urn:microsoft.com/office/officeart/2008/layout/VerticalCurvedList"/>
    <dgm:cxn modelId="{72C120E8-7B5E-4B49-8A9D-E1315787A903}" srcId="{61BFC135-2EFF-47A8-B915-CCF7D370B82D}" destId="{B070D614-11FA-4BFB-8C4C-70A184767F5F}" srcOrd="3" destOrd="0" parTransId="{46DF37B9-4336-41C1-AD36-E0BC0D550B94}" sibTransId="{2C19AED1-89D9-41F1-AACC-B94E69503FFB}"/>
    <dgm:cxn modelId="{FE5BFE24-E6EF-4930-BCBB-F7D7C5406279}" type="presParOf" srcId="{864F42E8-C6D0-42FA-B538-010CDC768F08}" destId="{6A306681-17AA-4ED8-AB07-A0B58B8D91FE}" srcOrd="0" destOrd="0" presId="urn:microsoft.com/office/officeart/2008/layout/VerticalCurvedList"/>
    <dgm:cxn modelId="{206DFB08-B2F9-49C3-A52E-C3939A4A98A6}" type="presParOf" srcId="{6A306681-17AA-4ED8-AB07-A0B58B8D91FE}" destId="{556DD1A7-A3B3-43E7-81C2-A6FEB3F419D3}" srcOrd="0" destOrd="0" presId="urn:microsoft.com/office/officeart/2008/layout/VerticalCurvedList"/>
    <dgm:cxn modelId="{B3A82F59-369F-4DEE-BE5D-E19B1A1D0802}" type="presParOf" srcId="{556DD1A7-A3B3-43E7-81C2-A6FEB3F419D3}" destId="{EFC1E927-781D-4BF8-BA73-F7DB17F50A12}" srcOrd="0" destOrd="0" presId="urn:microsoft.com/office/officeart/2008/layout/VerticalCurvedList"/>
    <dgm:cxn modelId="{9B942BAE-D563-45A1-84B9-A6435289F06B}" type="presParOf" srcId="{556DD1A7-A3B3-43E7-81C2-A6FEB3F419D3}" destId="{D8E05BDD-EB61-4774-8ACB-FD35CB62CBD0}" srcOrd="1" destOrd="0" presId="urn:microsoft.com/office/officeart/2008/layout/VerticalCurvedList"/>
    <dgm:cxn modelId="{C352B870-C737-476C-9245-EB1D542D6545}" type="presParOf" srcId="{556DD1A7-A3B3-43E7-81C2-A6FEB3F419D3}" destId="{7D887A1E-647E-44B2-8E93-E9183F9D63B9}" srcOrd="2" destOrd="0" presId="urn:microsoft.com/office/officeart/2008/layout/VerticalCurvedList"/>
    <dgm:cxn modelId="{A62671DF-95D3-49A0-9C0D-D59C3EBF9DAD}" type="presParOf" srcId="{556DD1A7-A3B3-43E7-81C2-A6FEB3F419D3}" destId="{CCE76B54-DB68-44AF-AA24-A425E9B8B690}" srcOrd="3" destOrd="0" presId="urn:microsoft.com/office/officeart/2008/layout/VerticalCurvedList"/>
    <dgm:cxn modelId="{1CD9CB0F-D647-439A-8142-C6A9766E5DDF}" type="presParOf" srcId="{6A306681-17AA-4ED8-AB07-A0B58B8D91FE}" destId="{AE705874-5652-4BFC-91D6-FAA2A0604688}" srcOrd="1" destOrd="0" presId="urn:microsoft.com/office/officeart/2008/layout/VerticalCurvedList"/>
    <dgm:cxn modelId="{A5F73020-65C3-44C8-BDF3-C419F486A517}" type="presParOf" srcId="{6A306681-17AA-4ED8-AB07-A0B58B8D91FE}" destId="{611D2942-1AD3-4E4C-BE63-D516D9FCBA29}" srcOrd="2" destOrd="0" presId="urn:microsoft.com/office/officeart/2008/layout/VerticalCurvedList"/>
    <dgm:cxn modelId="{0AEB65CF-FA0E-4278-BEFC-AC1B03F9E6D7}" type="presParOf" srcId="{611D2942-1AD3-4E4C-BE63-D516D9FCBA29}" destId="{EA11DE5D-9840-40C2-8713-B4553DD07245}" srcOrd="0" destOrd="0" presId="urn:microsoft.com/office/officeart/2008/layout/VerticalCurvedList"/>
    <dgm:cxn modelId="{BCD4736F-A9B2-482B-B811-D107C15FBB61}" type="presParOf" srcId="{6A306681-17AA-4ED8-AB07-A0B58B8D91FE}" destId="{6C8F57F1-F71A-4C73-8A75-1C1EC6CB17A2}" srcOrd="3" destOrd="0" presId="urn:microsoft.com/office/officeart/2008/layout/VerticalCurvedList"/>
    <dgm:cxn modelId="{26B61E18-9029-4959-9CC7-409C5EFF02E6}" type="presParOf" srcId="{6A306681-17AA-4ED8-AB07-A0B58B8D91FE}" destId="{0C9ADB16-745C-4D38-B579-39EA899428C0}" srcOrd="4" destOrd="0" presId="urn:microsoft.com/office/officeart/2008/layout/VerticalCurvedList"/>
    <dgm:cxn modelId="{3180B4B5-2BB0-48EE-B72A-47E0FE00FDF5}" type="presParOf" srcId="{0C9ADB16-745C-4D38-B579-39EA899428C0}" destId="{04E6D948-5ACD-4607-9D7E-4B87D64760BD}" srcOrd="0" destOrd="0" presId="urn:microsoft.com/office/officeart/2008/layout/VerticalCurvedList"/>
    <dgm:cxn modelId="{2AE5DDB8-4C8C-465B-80EE-BFC143BF1631}" type="presParOf" srcId="{6A306681-17AA-4ED8-AB07-A0B58B8D91FE}" destId="{E05A15B9-1927-48B2-837C-800E489E474B}" srcOrd="5" destOrd="0" presId="urn:microsoft.com/office/officeart/2008/layout/VerticalCurvedList"/>
    <dgm:cxn modelId="{0EE9C828-DC31-4C6C-9833-D2B728DA98AF}" type="presParOf" srcId="{6A306681-17AA-4ED8-AB07-A0B58B8D91FE}" destId="{5B247330-5976-4136-8FFD-ABD6469913F0}" srcOrd="6" destOrd="0" presId="urn:microsoft.com/office/officeart/2008/layout/VerticalCurvedList"/>
    <dgm:cxn modelId="{76C18408-6296-4C2D-A118-122ACFA71F6A}" type="presParOf" srcId="{5B247330-5976-4136-8FFD-ABD6469913F0}" destId="{FDE048BD-0778-4CFA-AEE1-82E19769CAC3}" srcOrd="0" destOrd="0" presId="urn:microsoft.com/office/officeart/2008/layout/VerticalCurvedList"/>
    <dgm:cxn modelId="{7271CFA1-391C-466A-9FCA-D0691121A1F9}" type="presParOf" srcId="{6A306681-17AA-4ED8-AB07-A0B58B8D91FE}" destId="{7C9A1811-F340-4EAB-BD5F-388441153CA2}" srcOrd="7" destOrd="0" presId="urn:microsoft.com/office/officeart/2008/layout/VerticalCurvedList"/>
    <dgm:cxn modelId="{A1353547-F154-4F8F-AA88-2AB049129DCA}" type="presParOf" srcId="{6A306681-17AA-4ED8-AB07-A0B58B8D91FE}" destId="{D0CBF488-1152-4054-B586-A93759A81F03}" srcOrd="8" destOrd="0" presId="urn:microsoft.com/office/officeart/2008/layout/VerticalCurvedList"/>
    <dgm:cxn modelId="{454D6410-7FAC-41D1-8296-84B2ABC0D684}" type="presParOf" srcId="{D0CBF488-1152-4054-B586-A93759A81F03}" destId="{1F797DE0-A11E-4024-9DA6-CD0B61BC888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E25704-DDF0-46AB-A3E9-7F6F9C84D5E5}"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B1D703AB-0311-4A8B-A1C0-9229CD941EDC}">
      <dgm:prSet phldrT="[Text]" custT="1"/>
      <dgm:spPr/>
      <dgm:t>
        <a:bodyPr/>
        <a:lstStyle/>
        <a:p>
          <a:r>
            <a:rPr lang="en-US" sz="1900" dirty="0">
              <a:latin typeface="Arial" panose="020B0604020202020204" pitchFamily="34" charset="0"/>
              <a:cs typeface="Arial" panose="020B0604020202020204" pitchFamily="34" charset="0"/>
            </a:rPr>
            <a:t>Wi-Fi is entryway chosen by intruders to gain access to information assets on wired network</a:t>
          </a:r>
        </a:p>
      </dgm:t>
    </dgm:pt>
    <dgm:pt modelId="{642E269A-4B65-4B4C-81FA-F3756ABC0E6F}" type="parTrans" cxnId="{3BAE454B-CBF7-4F62-B026-100C322C9692}">
      <dgm:prSet/>
      <dgm:spPr/>
      <dgm:t>
        <a:bodyPr/>
        <a:lstStyle/>
        <a:p>
          <a:endParaRPr lang="en-US" sz="1900">
            <a:latin typeface="Arial" panose="020B0604020202020204" pitchFamily="34" charset="0"/>
            <a:cs typeface="Arial" panose="020B0604020202020204" pitchFamily="34" charset="0"/>
          </a:endParaRPr>
        </a:p>
      </dgm:t>
    </dgm:pt>
    <dgm:pt modelId="{E5E449F6-A3EF-4ED8-AC0D-44A49B421E9E}" type="sibTrans" cxnId="{3BAE454B-CBF7-4F62-B026-100C322C9692}">
      <dgm:prSet/>
      <dgm:spPr/>
      <dgm:t>
        <a:bodyPr/>
        <a:lstStyle/>
        <a:p>
          <a:endParaRPr lang="en-US" sz="1900">
            <a:latin typeface="Arial" panose="020B0604020202020204" pitchFamily="34" charset="0"/>
            <a:cs typeface="Arial" panose="020B0604020202020204" pitchFamily="34" charset="0"/>
          </a:endParaRPr>
        </a:p>
      </dgm:t>
    </dgm:pt>
    <dgm:pt modelId="{B382996C-0E6C-4131-B1B3-B2A3551D82CA}">
      <dgm:prSet custT="1"/>
      <dgm:spPr/>
      <dgm:t>
        <a:bodyPr/>
        <a:lstStyle/>
        <a:p>
          <a:r>
            <a:rPr lang="en-US" sz="1900" dirty="0">
              <a:latin typeface="Arial" panose="020B0604020202020204" pitchFamily="34" charset="0"/>
              <a:cs typeface="Arial" panose="020B0604020202020204" pitchFamily="34" charset="0"/>
            </a:rPr>
            <a:t>Implement additional access authentication and authorization on APs</a:t>
          </a:r>
        </a:p>
      </dgm:t>
    </dgm:pt>
    <dgm:pt modelId="{2E4A6180-0BB1-482E-962A-77D27CD4FF14}" type="parTrans" cxnId="{4D5E08EF-4EA4-436A-9853-07C38F551EDA}">
      <dgm:prSet/>
      <dgm:spPr/>
      <dgm:t>
        <a:bodyPr/>
        <a:lstStyle/>
        <a:p>
          <a:endParaRPr lang="en-US" sz="1900">
            <a:latin typeface="Arial" panose="020B0604020202020204" pitchFamily="34" charset="0"/>
            <a:cs typeface="Arial" panose="020B0604020202020204" pitchFamily="34" charset="0"/>
          </a:endParaRPr>
        </a:p>
      </dgm:t>
    </dgm:pt>
    <dgm:pt modelId="{94EBB4F3-D416-458B-A7B2-28020603D151}" type="sibTrans" cxnId="{4D5E08EF-4EA4-436A-9853-07C38F551EDA}">
      <dgm:prSet/>
      <dgm:spPr/>
      <dgm:t>
        <a:bodyPr/>
        <a:lstStyle/>
        <a:p>
          <a:endParaRPr lang="en-US" sz="1900">
            <a:latin typeface="Arial" panose="020B0604020202020204" pitchFamily="34" charset="0"/>
            <a:cs typeface="Arial" panose="020B0604020202020204" pitchFamily="34" charset="0"/>
          </a:endParaRPr>
        </a:p>
      </dgm:t>
    </dgm:pt>
    <dgm:pt modelId="{6DD5CAE2-42C4-4975-9F55-D98ACB7DB387}" type="pres">
      <dgm:prSet presAssocID="{50E25704-DDF0-46AB-A3E9-7F6F9C84D5E5}" presName="Name0" presStyleCnt="0">
        <dgm:presLayoutVars>
          <dgm:chMax val="2"/>
          <dgm:chPref val="2"/>
          <dgm:animLvl val="lvl"/>
        </dgm:presLayoutVars>
      </dgm:prSet>
      <dgm:spPr/>
    </dgm:pt>
    <dgm:pt modelId="{902F4612-02D9-4BE3-8D57-FF8958BBECB1}" type="pres">
      <dgm:prSet presAssocID="{50E25704-DDF0-46AB-A3E9-7F6F9C84D5E5}" presName="LeftText" presStyleLbl="revTx" presStyleIdx="0" presStyleCnt="0">
        <dgm:presLayoutVars>
          <dgm:bulletEnabled val="1"/>
        </dgm:presLayoutVars>
      </dgm:prSet>
      <dgm:spPr/>
    </dgm:pt>
    <dgm:pt modelId="{13E7836A-54CE-40EF-9FCE-5375609A9BBA}" type="pres">
      <dgm:prSet presAssocID="{50E25704-DDF0-46AB-A3E9-7F6F9C84D5E5}" presName="LeftNode" presStyleLbl="bgImgPlace1" presStyleIdx="0" presStyleCnt="2">
        <dgm:presLayoutVars>
          <dgm:chMax val="2"/>
          <dgm:chPref val="2"/>
        </dgm:presLayoutVars>
      </dgm:prSet>
      <dgm:spPr/>
    </dgm:pt>
    <dgm:pt modelId="{17F96012-3732-4C51-BC83-308E1473EE3A}" type="pres">
      <dgm:prSet presAssocID="{50E25704-DDF0-46AB-A3E9-7F6F9C84D5E5}" presName="RightText" presStyleLbl="revTx" presStyleIdx="0" presStyleCnt="0">
        <dgm:presLayoutVars>
          <dgm:bulletEnabled val="1"/>
        </dgm:presLayoutVars>
      </dgm:prSet>
      <dgm:spPr/>
    </dgm:pt>
    <dgm:pt modelId="{D7F12032-BD03-41B8-A3D8-0D91A0287440}" type="pres">
      <dgm:prSet presAssocID="{50E25704-DDF0-46AB-A3E9-7F6F9C84D5E5}" presName="RightNode" presStyleLbl="bgImgPlace1" presStyleIdx="1" presStyleCnt="2">
        <dgm:presLayoutVars>
          <dgm:chMax val="0"/>
          <dgm:chPref val="0"/>
        </dgm:presLayoutVars>
      </dgm:prSet>
      <dgm:spPr/>
    </dgm:pt>
    <dgm:pt modelId="{5216501C-2461-493B-AD3A-A4DB32915D0C}" type="pres">
      <dgm:prSet presAssocID="{50E25704-DDF0-46AB-A3E9-7F6F9C84D5E5}" presName="TopArrow" presStyleLbl="node1" presStyleIdx="0" presStyleCnt="2"/>
      <dgm:spPr/>
    </dgm:pt>
    <dgm:pt modelId="{067546D2-F786-4119-AA1A-8A94B3C3EC2C}" type="pres">
      <dgm:prSet presAssocID="{50E25704-DDF0-46AB-A3E9-7F6F9C84D5E5}" presName="BottomArrow" presStyleLbl="node1" presStyleIdx="1" presStyleCnt="2"/>
      <dgm:spPr/>
    </dgm:pt>
  </dgm:ptLst>
  <dgm:cxnLst>
    <dgm:cxn modelId="{765F6824-CC97-4E4A-BCD5-7EFFDAD4C182}" type="presOf" srcId="{50E25704-DDF0-46AB-A3E9-7F6F9C84D5E5}" destId="{6DD5CAE2-42C4-4975-9F55-D98ACB7DB387}" srcOrd="0" destOrd="0" presId="urn:microsoft.com/office/officeart/2009/layout/ReverseList"/>
    <dgm:cxn modelId="{3BAE454B-CBF7-4F62-B026-100C322C9692}" srcId="{50E25704-DDF0-46AB-A3E9-7F6F9C84D5E5}" destId="{B1D703AB-0311-4A8B-A1C0-9229CD941EDC}" srcOrd="0" destOrd="0" parTransId="{642E269A-4B65-4B4C-81FA-F3756ABC0E6F}" sibTransId="{E5E449F6-A3EF-4ED8-AC0D-44A49B421E9E}"/>
    <dgm:cxn modelId="{6615694B-DC85-4C75-B0C0-8010C1C4B0E8}" type="presOf" srcId="{B382996C-0E6C-4131-B1B3-B2A3551D82CA}" destId="{D7F12032-BD03-41B8-A3D8-0D91A0287440}" srcOrd="1" destOrd="0" presId="urn:microsoft.com/office/officeart/2009/layout/ReverseList"/>
    <dgm:cxn modelId="{66373159-3C77-4086-B79E-37EE0B8B27FA}" type="presOf" srcId="{B1D703AB-0311-4A8B-A1C0-9229CD941EDC}" destId="{902F4612-02D9-4BE3-8D57-FF8958BBECB1}" srcOrd="0" destOrd="0" presId="urn:microsoft.com/office/officeart/2009/layout/ReverseList"/>
    <dgm:cxn modelId="{38B500E6-75D0-4A8D-9177-051BC60C9451}" type="presOf" srcId="{B382996C-0E6C-4131-B1B3-B2A3551D82CA}" destId="{17F96012-3732-4C51-BC83-308E1473EE3A}" srcOrd="0" destOrd="0" presId="urn:microsoft.com/office/officeart/2009/layout/ReverseList"/>
    <dgm:cxn modelId="{4D5E08EF-4EA4-436A-9853-07C38F551EDA}" srcId="{50E25704-DDF0-46AB-A3E9-7F6F9C84D5E5}" destId="{B382996C-0E6C-4131-B1B3-B2A3551D82CA}" srcOrd="1" destOrd="0" parTransId="{2E4A6180-0BB1-482E-962A-77D27CD4FF14}" sibTransId="{94EBB4F3-D416-458B-A7B2-28020603D151}"/>
    <dgm:cxn modelId="{5B727FF4-CBEF-4283-948C-8906BD5B386D}" type="presOf" srcId="{B1D703AB-0311-4A8B-A1C0-9229CD941EDC}" destId="{13E7836A-54CE-40EF-9FCE-5375609A9BBA}" srcOrd="1" destOrd="0" presId="urn:microsoft.com/office/officeart/2009/layout/ReverseList"/>
    <dgm:cxn modelId="{2D3B0E92-E61A-4C2D-A786-BA8A216650FD}" type="presParOf" srcId="{6DD5CAE2-42C4-4975-9F55-D98ACB7DB387}" destId="{902F4612-02D9-4BE3-8D57-FF8958BBECB1}" srcOrd="0" destOrd="0" presId="urn:microsoft.com/office/officeart/2009/layout/ReverseList"/>
    <dgm:cxn modelId="{874615AE-4E24-4F3B-960A-523C9D882929}" type="presParOf" srcId="{6DD5CAE2-42C4-4975-9F55-D98ACB7DB387}" destId="{13E7836A-54CE-40EF-9FCE-5375609A9BBA}" srcOrd="1" destOrd="0" presId="urn:microsoft.com/office/officeart/2009/layout/ReverseList"/>
    <dgm:cxn modelId="{46757C07-89E4-4E99-BB7E-11C7707938FD}" type="presParOf" srcId="{6DD5CAE2-42C4-4975-9F55-D98ACB7DB387}" destId="{17F96012-3732-4C51-BC83-308E1473EE3A}" srcOrd="2" destOrd="0" presId="urn:microsoft.com/office/officeart/2009/layout/ReverseList"/>
    <dgm:cxn modelId="{4F8D9176-7E08-45A7-B428-1667D1F99ACF}" type="presParOf" srcId="{6DD5CAE2-42C4-4975-9F55-D98ACB7DB387}" destId="{D7F12032-BD03-41B8-A3D8-0D91A0287440}" srcOrd="3" destOrd="0" presId="urn:microsoft.com/office/officeart/2009/layout/ReverseList"/>
    <dgm:cxn modelId="{52CEB72A-7C06-4573-A568-F0ED0AF2FE64}" type="presParOf" srcId="{6DD5CAE2-42C4-4975-9F55-D98ACB7DB387}" destId="{5216501C-2461-493B-AD3A-A4DB32915D0C}" srcOrd="4" destOrd="0" presId="urn:microsoft.com/office/officeart/2009/layout/ReverseList"/>
    <dgm:cxn modelId="{D6A7303A-2739-4A2F-936B-A7D94FECE8BC}" type="presParOf" srcId="{6DD5CAE2-42C4-4975-9F55-D98ACB7DB387}" destId="{067546D2-F786-4119-AA1A-8A94B3C3EC2C}" srcOrd="5" destOrd="0" presId="urn:microsoft.com/office/officeart/2009/layout/Revers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A660F1-16BA-458B-BA2A-5DDCCD7A94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21F27E-682A-49C7-AF72-A7083176E0F2}">
      <dgm:prSet phldrT="[Text]" custT="1"/>
      <dgm:spPr>
        <a:solidFill>
          <a:schemeClr val="accent3">
            <a:lumMod val="20000"/>
            <a:lumOff val="80000"/>
          </a:schemeClr>
        </a:solidFill>
      </dgm:spPr>
      <dgm:t>
        <a:bodyPr/>
        <a:lstStyle/>
        <a:p>
          <a:r>
            <a:rPr lang="en-US" sz="2200" dirty="0">
              <a:solidFill>
                <a:schemeClr val="tx1"/>
              </a:solidFill>
              <a:latin typeface="Arial" panose="020B0604020202020204" pitchFamily="34" charset="0"/>
              <a:cs typeface="Arial" panose="020B0604020202020204" pitchFamily="34" charset="0"/>
            </a:rPr>
            <a:t>Channel bandwidth</a:t>
          </a:r>
        </a:p>
      </dgm:t>
    </dgm:pt>
    <dgm:pt modelId="{52B67A91-CAA2-44C7-A6C7-BDFEDF04E527}" type="parTrans" cxnId="{E0C97DEA-70D1-43E5-9B8A-1E23AC0C5E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ECF59B9-B7C0-497F-8F95-8FCB278C3D20}" type="sibTrans" cxnId="{E0C97DEA-70D1-43E5-9B8A-1E23AC0C5E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1E74E32-F641-423A-94A7-19924B77892F}">
      <dgm:prSet custT="1"/>
      <dgm:spPr>
        <a:solidFill>
          <a:schemeClr val="accent3">
            <a:lumMod val="20000"/>
            <a:lumOff val="80000"/>
          </a:schemeClr>
        </a:solidFill>
      </dgm:spPr>
      <dgm:t>
        <a:bodyPr/>
        <a:lstStyle/>
        <a:p>
          <a:r>
            <a:rPr lang="en-US" sz="2200" dirty="0">
              <a:solidFill>
                <a:schemeClr val="tx1"/>
              </a:solidFill>
              <a:latin typeface="Arial" panose="020B0604020202020204" pitchFamily="34" charset="0"/>
              <a:cs typeface="Arial" panose="020B0604020202020204" pitchFamily="34" charset="0"/>
            </a:rPr>
            <a:t>Channel bonding</a:t>
          </a:r>
        </a:p>
      </dgm:t>
    </dgm:pt>
    <dgm:pt modelId="{71882CF5-F122-45BB-BE36-12A53FCB2517}" type="parTrans" cxnId="{EAC6579A-B066-45FC-94B2-87B134E08E7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4287ED4-B28E-480E-B76C-B80B36395B6F}" type="sibTrans" cxnId="{EAC6579A-B066-45FC-94B2-87B134E08E7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DAFBA76-854E-4973-B432-0A29646A227C}">
      <dgm:prSet phldrT="[Text]" custT="1"/>
      <dgm:spPr/>
      <dgm:t>
        <a:bodyPr/>
        <a:lstStyle/>
        <a:p>
          <a:r>
            <a:rPr lang="en-US" sz="2200" dirty="0">
              <a:solidFill>
                <a:schemeClr val="tx1"/>
              </a:solidFill>
              <a:latin typeface="Arial" panose="020B0604020202020204" pitchFamily="34" charset="0"/>
              <a:cs typeface="Arial" panose="020B0604020202020204" pitchFamily="34" charset="0"/>
            </a:rPr>
            <a:t>The width, or range, in MHz that limits how much data a connection can send and receive at a time</a:t>
          </a:r>
        </a:p>
      </dgm:t>
    </dgm:pt>
    <dgm:pt modelId="{D480189A-25C7-4331-8D9A-90E6EF552225}" type="parTrans" cxnId="{B4B5E89F-92CC-4C94-9210-BE55F850A6C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F9E97BC-C08B-4F24-A3C0-B1A2A4C074E9}" type="sibTrans" cxnId="{B4B5E89F-92CC-4C94-9210-BE55F850A6C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6D67696-4DC6-42A1-A87E-9CBF05257B15}">
      <dgm:prSet custT="1"/>
      <dgm:spPr/>
      <dgm:t>
        <a:bodyPr/>
        <a:lstStyle/>
        <a:p>
          <a:r>
            <a:rPr lang="en-US" sz="2200" dirty="0">
              <a:solidFill>
                <a:schemeClr val="tx1"/>
              </a:solidFill>
              <a:latin typeface="Arial" panose="020B0604020202020204" pitchFamily="34" charset="0"/>
              <a:cs typeface="Arial" panose="020B0604020202020204" pitchFamily="34" charset="0"/>
            </a:rPr>
            <a:t>The practice of linking channels to get more bandwidth</a:t>
          </a:r>
        </a:p>
      </dgm:t>
    </dgm:pt>
    <dgm:pt modelId="{6F7260EB-E8C1-4DE3-BB6C-816E41B00592}" type="parTrans" cxnId="{12440DCF-D0FD-465B-81A3-235EF2B9179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D47A42B-7098-4F9B-97DF-1945B85E52A9}" type="sibTrans" cxnId="{12440DCF-D0FD-465B-81A3-235EF2B9179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798D693-D32D-4EB4-9E42-4B3EF45D612F}" type="pres">
      <dgm:prSet presAssocID="{60A660F1-16BA-458B-BA2A-5DDCCD7A94CA}" presName="linear" presStyleCnt="0">
        <dgm:presLayoutVars>
          <dgm:animLvl val="lvl"/>
          <dgm:resizeHandles val="exact"/>
        </dgm:presLayoutVars>
      </dgm:prSet>
      <dgm:spPr/>
    </dgm:pt>
    <dgm:pt modelId="{66668380-D07F-4FFA-B452-AE2F90E965BC}" type="pres">
      <dgm:prSet presAssocID="{F021F27E-682A-49C7-AF72-A7083176E0F2}" presName="parentText" presStyleLbl="node1" presStyleIdx="0" presStyleCnt="2">
        <dgm:presLayoutVars>
          <dgm:chMax val="0"/>
          <dgm:bulletEnabled val="1"/>
        </dgm:presLayoutVars>
      </dgm:prSet>
      <dgm:spPr/>
    </dgm:pt>
    <dgm:pt modelId="{E92CF322-7FFA-4CE5-8F22-176835C6ED88}" type="pres">
      <dgm:prSet presAssocID="{F021F27E-682A-49C7-AF72-A7083176E0F2}" presName="childText" presStyleLbl="revTx" presStyleIdx="0" presStyleCnt="2">
        <dgm:presLayoutVars>
          <dgm:bulletEnabled val="1"/>
        </dgm:presLayoutVars>
      </dgm:prSet>
      <dgm:spPr/>
    </dgm:pt>
    <dgm:pt modelId="{5B8A11AE-543E-4E1A-9EB0-487FC9704EA0}" type="pres">
      <dgm:prSet presAssocID="{91E74E32-F641-423A-94A7-19924B77892F}" presName="parentText" presStyleLbl="node1" presStyleIdx="1" presStyleCnt="2">
        <dgm:presLayoutVars>
          <dgm:chMax val="0"/>
          <dgm:bulletEnabled val="1"/>
        </dgm:presLayoutVars>
      </dgm:prSet>
      <dgm:spPr/>
    </dgm:pt>
    <dgm:pt modelId="{09EB7375-3186-4EFE-819D-0C9BF651F6EA}" type="pres">
      <dgm:prSet presAssocID="{91E74E32-F641-423A-94A7-19924B77892F}" presName="childText" presStyleLbl="revTx" presStyleIdx="1" presStyleCnt="2">
        <dgm:presLayoutVars>
          <dgm:bulletEnabled val="1"/>
        </dgm:presLayoutVars>
      </dgm:prSet>
      <dgm:spPr/>
    </dgm:pt>
  </dgm:ptLst>
  <dgm:cxnLst>
    <dgm:cxn modelId="{19B33651-6471-475F-85CF-87B182F8AE77}" type="presOf" srcId="{F021F27E-682A-49C7-AF72-A7083176E0F2}" destId="{66668380-D07F-4FFA-B452-AE2F90E965BC}" srcOrd="0" destOrd="0" presId="urn:microsoft.com/office/officeart/2005/8/layout/vList2"/>
    <dgm:cxn modelId="{9587B485-D083-4E8E-9DC1-B5E6A474998B}" type="presOf" srcId="{7DAFBA76-854E-4973-B432-0A29646A227C}" destId="{E92CF322-7FFA-4CE5-8F22-176835C6ED88}" srcOrd="0" destOrd="0" presId="urn:microsoft.com/office/officeart/2005/8/layout/vList2"/>
    <dgm:cxn modelId="{EAC6579A-B066-45FC-94B2-87B134E08E73}" srcId="{60A660F1-16BA-458B-BA2A-5DDCCD7A94CA}" destId="{91E74E32-F641-423A-94A7-19924B77892F}" srcOrd="1" destOrd="0" parTransId="{71882CF5-F122-45BB-BE36-12A53FCB2517}" sibTransId="{14287ED4-B28E-480E-B76C-B80B36395B6F}"/>
    <dgm:cxn modelId="{B4B5E89F-92CC-4C94-9210-BE55F850A6C5}" srcId="{F021F27E-682A-49C7-AF72-A7083176E0F2}" destId="{7DAFBA76-854E-4973-B432-0A29646A227C}" srcOrd="0" destOrd="0" parTransId="{D480189A-25C7-4331-8D9A-90E6EF552225}" sibTransId="{5F9E97BC-C08B-4F24-A3C0-B1A2A4C074E9}"/>
    <dgm:cxn modelId="{CBE6AAB2-4463-47E6-B522-A6930B4A7928}" type="presOf" srcId="{56D67696-4DC6-42A1-A87E-9CBF05257B15}" destId="{09EB7375-3186-4EFE-819D-0C9BF651F6EA}" srcOrd="0" destOrd="0" presId="urn:microsoft.com/office/officeart/2005/8/layout/vList2"/>
    <dgm:cxn modelId="{12440DCF-D0FD-465B-81A3-235EF2B91795}" srcId="{91E74E32-F641-423A-94A7-19924B77892F}" destId="{56D67696-4DC6-42A1-A87E-9CBF05257B15}" srcOrd="0" destOrd="0" parTransId="{6F7260EB-E8C1-4DE3-BB6C-816E41B00592}" sibTransId="{9D47A42B-7098-4F9B-97DF-1945B85E52A9}"/>
    <dgm:cxn modelId="{383923D5-D323-4689-8AC6-181B61C110FF}" type="presOf" srcId="{91E74E32-F641-423A-94A7-19924B77892F}" destId="{5B8A11AE-543E-4E1A-9EB0-487FC9704EA0}" srcOrd="0" destOrd="0" presId="urn:microsoft.com/office/officeart/2005/8/layout/vList2"/>
    <dgm:cxn modelId="{C3A3F1E5-F365-4DBB-AF4A-BB625A0B9CF1}" type="presOf" srcId="{60A660F1-16BA-458B-BA2A-5DDCCD7A94CA}" destId="{3798D693-D32D-4EB4-9E42-4B3EF45D612F}" srcOrd="0" destOrd="0" presId="urn:microsoft.com/office/officeart/2005/8/layout/vList2"/>
    <dgm:cxn modelId="{E0C97DEA-70D1-43E5-9B8A-1E23AC0C5E4D}" srcId="{60A660F1-16BA-458B-BA2A-5DDCCD7A94CA}" destId="{F021F27E-682A-49C7-AF72-A7083176E0F2}" srcOrd="0" destOrd="0" parTransId="{52B67A91-CAA2-44C7-A6C7-BDFEDF04E527}" sibTransId="{9ECF59B9-B7C0-497F-8F95-8FCB278C3D20}"/>
    <dgm:cxn modelId="{08C273FE-15AA-4C58-B095-68A0AFBD607D}" type="presParOf" srcId="{3798D693-D32D-4EB4-9E42-4B3EF45D612F}" destId="{66668380-D07F-4FFA-B452-AE2F90E965BC}" srcOrd="0" destOrd="0" presId="urn:microsoft.com/office/officeart/2005/8/layout/vList2"/>
    <dgm:cxn modelId="{254A06BD-CFBD-4458-965E-B82DF89A3769}" type="presParOf" srcId="{3798D693-D32D-4EB4-9E42-4B3EF45D612F}" destId="{E92CF322-7FFA-4CE5-8F22-176835C6ED88}" srcOrd="1" destOrd="0" presId="urn:microsoft.com/office/officeart/2005/8/layout/vList2"/>
    <dgm:cxn modelId="{03A0E85B-425B-41B6-B63D-8C33E0A7EFCD}" type="presParOf" srcId="{3798D693-D32D-4EB4-9E42-4B3EF45D612F}" destId="{5B8A11AE-543E-4E1A-9EB0-487FC9704EA0}" srcOrd="2" destOrd="0" presId="urn:microsoft.com/office/officeart/2005/8/layout/vList2"/>
    <dgm:cxn modelId="{336E2B97-3FB5-4203-B8CB-B5A4EACF64DF}" type="presParOf" srcId="{3798D693-D32D-4EB4-9E42-4B3EF45D612F}" destId="{09EB7375-3186-4EFE-819D-0C9BF651F6EA}"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402F7B-5986-432A-A05D-D1178078689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DFD2EA43-A113-4892-BCD2-C5AA86CA1107}">
      <dgm:prSet phldrT="[Text]" custT="1"/>
      <dgm:spPr>
        <a:noFill/>
        <a:ln w="47625">
          <a:solidFill>
            <a:schemeClr val="accent3">
              <a:lumMod val="75000"/>
            </a:schemeClr>
          </a:solidFill>
        </a:ln>
      </dgm:spPr>
      <dgm:t>
        <a:bodyPr/>
        <a:lstStyle/>
        <a:p>
          <a:r>
            <a:rPr lang="en-US" sz="2100" b="1" dirty="0">
              <a:solidFill>
                <a:schemeClr val="tx1"/>
              </a:solidFill>
              <a:latin typeface="Arial" panose="020B0604020202020204" pitchFamily="34" charset="0"/>
              <a:cs typeface="Arial" panose="020B0604020202020204" pitchFamily="34" charset="0"/>
            </a:rPr>
            <a:t>MIMO</a:t>
          </a:r>
        </a:p>
      </dgm:t>
    </dgm:pt>
    <dgm:pt modelId="{C12A34CE-9FEB-452B-8443-1D5C02891AB9}" type="parTrans" cxnId="{0BE32454-81C9-4D26-9BD9-152AA63E1546}">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B35B1C19-DC3F-4672-ABC6-28048BC2DED9}" type="sibTrans" cxnId="{0BE32454-81C9-4D26-9BD9-152AA63E1546}">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24BA3998-8666-4117-A305-AAB14B43D190}">
      <dgm:prSet phldrT="[Text]" custT="1"/>
      <dgm:spPr>
        <a:noFill/>
        <a:ln w="47625">
          <a:solidFill>
            <a:schemeClr val="accent3">
              <a:lumMod val="75000"/>
            </a:schemeClr>
          </a:solidFill>
        </a:ln>
      </dgm:spPr>
      <dgm:t>
        <a:bodyPr/>
        <a:lstStyle/>
        <a:p>
          <a:r>
            <a:rPr lang="en-US" sz="2100" dirty="0">
              <a:solidFill>
                <a:schemeClr val="tx1"/>
              </a:solidFill>
              <a:latin typeface="Arial" panose="020B0604020202020204" pitchFamily="34" charset="0"/>
              <a:cs typeface="Arial" panose="020B0604020202020204" pitchFamily="34" charset="0"/>
            </a:rPr>
            <a:t>Allows devices to send and receive multiple streams of data simultaneously using multiple antennas</a:t>
          </a:r>
        </a:p>
      </dgm:t>
    </dgm:pt>
    <dgm:pt modelId="{064078FE-0A72-4B98-8D63-2F41D11E7D59}" type="parTrans" cxnId="{D9AA4A05-3CA1-441A-8389-1458A4235F7A}">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4389D228-667C-4440-A720-B57CEA29CD38}" type="sibTrans" cxnId="{D9AA4A05-3CA1-441A-8389-1458A4235F7A}">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8BE61BA9-27D0-4264-AA73-3D8EE606FE73}">
      <dgm:prSet phldrT="[Text]" custT="1"/>
      <dgm:spPr>
        <a:noFill/>
        <a:ln w="47625">
          <a:solidFill>
            <a:schemeClr val="accent3">
              <a:lumMod val="75000"/>
            </a:schemeClr>
          </a:solidFill>
        </a:ln>
      </dgm:spPr>
      <dgm:t>
        <a:bodyPr/>
        <a:lstStyle/>
        <a:p>
          <a:r>
            <a:rPr lang="en-US" sz="2100" b="1" dirty="0">
              <a:solidFill>
                <a:schemeClr val="tx1"/>
              </a:solidFill>
              <a:latin typeface="Arial" panose="020B0604020202020204" pitchFamily="34" charset="0"/>
              <a:cs typeface="Arial" panose="020B0604020202020204" pitchFamily="34" charset="0"/>
            </a:rPr>
            <a:t>Multiuser multiple-input multiple-output (MU-MIMO)</a:t>
          </a:r>
        </a:p>
      </dgm:t>
    </dgm:pt>
    <dgm:pt modelId="{3BB9232A-0398-4C4B-8F36-5000E6B4F6DF}" type="parTrans" cxnId="{7C5E2ADC-561A-4D21-AAF9-2A949BE8AD78}">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F5FD8B03-11A7-46EA-AD01-F17A80CA068C}" type="sibTrans" cxnId="{7C5E2ADC-561A-4D21-AAF9-2A949BE8AD78}">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3C2F2EEF-4268-492E-A467-FE5158C4D2A4}">
      <dgm:prSet custT="1"/>
      <dgm:spPr>
        <a:noFill/>
        <a:ln w="47625">
          <a:solidFill>
            <a:schemeClr val="accent3">
              <a:lumMod val="75000"/>
            </a:schemeClr>
          </a:solidFill>
        </a:ln>
      </dgm:spPr>
      <dgm:t>
        <a:bodyPr/>
        <a:lstStyle/>
        <a:p>
          <a:r>
            <a:rPr lang="en-US" sz="2100" dirty="0">
              <a:solidFill>
                <a:schemeClr val="tx1"/>
              </a:solidFill>
              <a:latin typeface="Arial" panose="020B0604020202020204" pitchFamily="34" charset="0"/>
              <a:cs typeface="Arial" panose="020B0604020202020204" pitchFamily="34" charset="0"/>
            </a:rPr>
            <a:t>Allows MIMO devices to send simultaneous data streams to different devices</a:t>
          </a:r>
        </a:p>
      </dgm:t>
    </dgm:pt>
    <dgm:pt modelId="{CDBC17DE-C0B5-45AB-AFA0-FFE35BD626B9}" type="parTrans" cxnId="{C0649669-4433-4ABE-AFB0-2734CB2B9646}">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62C34617-263E-4F9D-8D90-E68FF32FC646}" type="sibTrans" cxnId="{C0649669-4433-4ABE-AFB0-2734CB2B9646}">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53541E43-D93C-4F58-B2DB-DE58523B857A}">
      <dgm:prSet phldrT="[Text]" custT="1"/>
      <dgm:spPr>
        <a:noFill/>
        <a:ln w="47625">
          <a:solidFill>
            <a:schemeClr val="accent3">
              <a:lumMod val="75000"/>
            </a:schemeClr>
          </a:solidFill>
        </a:ln>
      </dgm:spPr>
      <dgm:t>
        <a:bodyPr/>
        <a:lstStyle/>
        <a:p>
          <a:r>
            <a:rPr lang="en-US" sz="2100" dirty="0">
              <a:solidFill>
                <a:schemeClr val="tx1"/>
              </a:solidFill>
              <a:latin typeface="Arial" panose="020B0604020202020204" pitchFamily="34" charset="0"/>
              <a:cs typeface="Arial" panose="020B0604020202020204" pitchFamily="34" charset="0"/>
            </a:rPr>
            <a:t>An extension of single-user MIMO technology</a:t>
          </a:r>
        </a:p>
      </dgm:t>
    </dgm:pt>
    <dgm:pt modelId="{F469BCEE-AECB-4769-B89E-5E36CD858ADE}" type="parTrans" cxnId="{5E0D49F7-F80F-43CD-9DA1-1F3B4224C4F4}">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72BE68D0-BB50-44AD-8D36-B1058C1C699A}" type="sibTrans" cxnId="{5E0D49F7-F80F-43CD-9DA1-1F3B4224C4F4}">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BD08F509-A296-467C-B3A9-9DBF28DBD5BA}">
      <dgm:prSet phldrT="[Text]" custT="1"/>
      <dgm:spPr>
        <a:noFill/>
        <a:ln w="47625">
          <a:solidFill>
            <a:schemeClr val="accent3">
              <a:lumMod val="75000"/>
            </a:schemeClr>
          </a:solidFill>
        </a:ln>
      </dgm:spPr>
      <dgm:t>
        <a:bodyPr/>
        <a:lstStyle/>
        <a:p>
          <a:r>
            <a:rPr lang="en-US" sz="2100" dirty="0">
              <a:solidFill>
                <a:schemeClr val="tx1"/>
              </a:solidFill>
              <a:latin typeface="Arial" panose="020B0604020202020204" pitchFamily="34" charset="0"/>
              <a:cs typeface="Arial" panose="020B0604020202020204" pitchFamily="34" charset="0"/>
            </a:rPr>
            <a:t>Increases the effective transmission speed of wireless networks</a:t>
          </a:r>
        </a:p>
      </dgm:t>
    </dgm:pt>
    <dgm:pt modelId="{40442B2D-05BC-4F2F-A45A-4F58ADE77F12}" type="parTrans" cxnId="{2A2E11EC-170C-4D52-B3C0-78FD439B71C5}">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B47F608C-8F29-436A-9929-75ED7A709F3E}" type="sibTrans" cxnId="{2A2E11EC-170C-4D52-B3C0-78FD439B71C5}">
      <dgm:prSet/>
      <dgm:spPr/>
      <dgm:t>
        <a:bodyPr/>
        <a:lstStyle/>
        <a:p>
          <a:endParaRPr lang="en-US" sz="2100">
            <a:solidFill>
              <a:schemeClr val="tx1"/>
            </a:solidFill>
            <a:latin typeface="Arial" panose="020B0604020202020204" pitchFamily="34" charset="0"/>
            <a:cs typeface="Arial" panose="020B0604020202020204" pitchFamily="34" charset="0"/>
          </a:endParaRPr>
        </a:p>
      </dgm:t>
    </dgm:pt>
    <dgm:pt modelId="{3B9FCA6C-F02A-4D54-8F06-9C0AB5160A00}" type="pres">
      <dgm:prSet presAssocID="{47402F7B-5986-432A-A05D-D11780786894}" presName="Name0" presStyleCnt="0">
        <dgm:presLayoutVars>
          <dgm:dir/>
          <dgm:resizeHandles val="exact"/>
        </dgm:presLayoutVars>
      </dgm:prSet>
      <dgm:spPr/>
    </dgm:pt>
    <dgm:pt modelId="{88CC225A-F627-431C-9304-624AED33A8D8}" type="pres">
      <dgm:prSet presAssocID="{DFD2EA43-A113-4892-BCD2-C5AA86CA1107}" presName="node" presStyleLbl="node1" presStyleIdx="0" presStyleCnt="2">
        <dgm:presLayoutVars>
          <dgm:bulletEnabled val="1"/>
        </dgm:presLayoutVars>
      </dgm:prSet>
      <dgm:spPr/>
    </dgm:pt>
    <dgm:pt modelId="{171E7B42-F07D-4483-AD48-2A9D9C6CC0AB}" type="pres">
      <dgm:prSet presAssocID="{B35B1C19-DC3F-4672-ABC6-28048BC2DED9}" presName="sibTrans" presStyleCnt="0"/>
      <dgm:spPr/>
    </dgm:pt>
    <dgm:pt modelId="{A290CB43-2CB8-48FB-AC4B-C2B14A71A7E2}" type="pres">
      <dgm:prSet presAssocID="{8BE61BA9-27D0-4264-AA73-3D8EE606FE73}" presName="node" presStyleLbl="node1" presStyleIdx="1" presStyleCnt="2">
        <dgm:presLayoutVars>
          <dgm:bulletEnabled val="1"/>
        </dgm:presLayoutVars>
      </dgm:prSet>
      <dgm:spPr/>
    </dgm:pt>
  </dgm:ptLst>
  <dgm:cxnLst>
    <dgm:cxn modelId="{D9AA4A05-3CA1-441A-8389-1458A4235F7A}" srcId="{DFD2EA43-A113-4892-BCD2-C5AA86CA1107}" destId="{24BA3998-8666-4117-A305-AAB14B43D190}" srcOrd="0" destOrd="0" parTransId="{064078FE-0A72-4B98-8D63-2F41D11E7D59}" sibTransId="{4389D228-667C-4440-A720-B57CEA29CD38}"/>
    <dgm:cxn modelId="{CD29D021-C306-4598-8BA8-9543D90812DE}" type="presOf" srcId="{3C2F2EEF-4268-492E-A467-FE5158C4D2A4}" destId="{A290CB43-2CB8-48FB-AC4B-C2B14A71A7E2}" srcOrd="0" destOrd="2" presId="urn:microsoft.com/office/officeart/2005/8/layout/hList6"/>
    <dgm:cxn modelId="{8B0E0C45-E1EC-4A50-AA36-806B5FB21F30}" type="presOf" srcId="{24BA3998-8666-4117-A305-AAB14B43D190}" destId="{88CC225A-F627-431C-9304-624AED33A8D8}" srcOrd="0" destOrd="1" presId="urn:microsoft.com/office/officeart/2005/8/layout/hList6"/>
    <dgm:cxn modelId="{F8CA9F49-AF31-4DD5-BB6D-972FACACFCB1}" type="presOf" srcId="{8BE61BA9-27D0-4264-AA73-3D8EE606FE73}" destId="{A290CB43-2CB8-48FB-AC4B-C2B14A71A7E2}" srcOrd="0" destOrd="0" presId="urn:microsoft.com/office/officeart/2005/8/layout/hList6"/>
    <dgm:cxn modelId="{17019B4C-B549-4747-BDF4-4F0AC321B519}" type="presOf" srcId="{BD08F509-A296-467C-B3A9-9DBF28DBD5BA}" destId="{88CC225A-F627-431C-9304-624AED33A8D8}" srcOrd="0" destOrd="2" presId="urn:microsoft.com/office/officeart/2005/8/layout/hList6"/>
    <dgm:cxn modelId="{0BE32454-81C9-4D26-9BD9-152AA63E1546}" srcId="{47402F7B-5986-432A-A05D-D11780786894}" destId="{DFD2EA43-A113-4892-BCD2-C5AA86CA1107}" srcOrd="0" destOrd="0" parTransId="{C12A34CE-9FEB-452B-8443-1D5C02891AB9}" sibTransId="{B35B1C19-DC3F-4672-ABC6-28048BC2DED9}"/>
    <dgm:cxn modelId="{C0649669-4433-4ABE-AFB0-2734CB2B9646}" srcId="{8BE61BA9-27D0-4264-AA73-3D8EE606FE73}" destId="{3C2F2EEF-4268-492E-A467-FE5158C4D2A4}" srcOrd="1" destOrd="0" parTransId="{CDBC17DE-C0B5-45AB-AFA0-FFE35BD626B9}" sibTransId="{62C34617-263E-4F9D-8D90-E68FF32FC646}"/>
    <dgm:cxn modelId="{ADE4F7C3-2E9B-465C-BFC8-8DAB4A491666}" type="presOf" srcId="{53541E43-D93C-4F58-B2DB-DE58523B857A}" destId="{A290CB43-2CB8-48FB-AC4B-C2B14A71A7E2}" srcOrd="0" destOrd="1" presId="urn:microsoft.com/office/officeart/2005/8/layout/hList6"/>
    <dgm:cxn modelId="{DACCDCC7-0ED5-4A9D-93A0-5D5B62C7DB60}" type="presOf" srcId="{47402F7B-5986-432A-A05D-D11780786894}" destId="{3B9FCA6C-F02A-4D54-8F06-9C0AB5160A00}" srcOrd="0" destOrd="0" presId="urn:microsoft.com/office/officeart/2005/8/layout/hList6"/>
    <dgm:cxn modelId="{985F11D9-DF67-40ED-A6E2-0A0D9164EFE0}" type="presOf" srcId="{DFD2EA43-A113-4892-BCD2-C5AA86CA1107}" destId="{88CC225A-F627-431C-9304-624AED33A8D8}" srcOrd="0" destOrd="0" presId="urn:microsoft.com/office/officeart/2005/8/layout/hList6"/>
    <dgm:cxn modelId="{7C5E2ADC-561A-4D21-AAF9-2A949BE8AD78}" srcId="{47402F7B-5986-432A-A05D-D11780786894}" destId="{8BE61BA9-27D0-4264-AA73-3D8EE606FE73}" srcOrd="1" destOrd="0" parTransId="{3BB9232A-0398-4C4B-8F36-5000E6B4F6DF}" sibTransId="{F5FD8B03-11A7-46EA-AD01-F17A80CA068C}"/>
    <dgm:cxn modelId="{2A2E11EC-170C-4D52-B3C0-78FD439B71C5}" srcId="{DFD2EA43-A113-4892-BCD2-C5AA86CA1107}" destId="{BD08F509-A296-467C-B3A9-9DBF28DBD5BA}" srcOrd="1" destOrd="0" parTransId="{40442B2D-05BC-4F2F-A45A-4F58ADE77F12}" sibTransId="{B47F608C-8F29-436A-9929-75ED7A709F3E}"/>
    <dgm:cxn modelId="{5E0D49F7-F80F-43CD-9DA1-1F3B4224C4F4}" srcId="{8BE61BA9-27D0-4264-AA73-3D8EE606FE73}" destId="{53541E43-D93C-4F58-B2DB-DE58523B857A}" srcOrd="0" destOrd="0" parTransId="{F469BCEE-AECB-4769-B89E-5E36CD858ADE}" sibTransId="{72BE68D0-BB50-44AD-8D36-B1058C1C699A}"/>
    <dgm:cxn modelId="{DDFAA6F4-6C57-44AD-BC1F-6D0A4FC5C61D}" type="presParOf" srcId="{3B9FCA6C-F02A-4D54-8F06-9C0AB5160A00}" destId="{88CC225A-F627-431C-9304-624AED33A8D8}" srcOrd="0" destOrd="0" presId="urn:microsoft.com/office/officeart/2005/8/layout/hList6"/>
    <dgm:cxn modelId="{98F189AF-B697-4A34-9233-2C1B128888C4}" type="presParOf" srcId="{3B9FCA6C-F02A-4D54-8F06-9C0AB5160A00}" destId="{171E7B42-F07D-4483-AD48-2A9D9C6CC0AB}" srcOrd="1" destOrd="0" presId="urn:microsoft.com/office/officeart/2005/8/layout/hList6"/>
    <dgm:cxn modelId="{9A03831B-F783-4476-B7D3-4844F01227BB}" type="presParOf" srcId="{3B9FCA6C-F02A-4D54-8F06-9C0AB5160A00}" destId="{A290CB43-2CB8-48FB-AC4B-C2B14A71A7E2}"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5A44A67-5F93-457B-A4A1-0FA92F1A46BE}"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8B62CE00-72F8-4552-8D7E-932ED6479DE4}">
      <dgm:prSet phldrT="[Text]" custT="1"/>
      <dgm:spPr>
        <a:solidFill>
          <a:schemeClr val="accent3">
            <a:lumMod val="20000"/>
            <a:lumOff val="80000"/>
          </a:schemeClr>
        </a:solidFill>
        <a:ln>
          <a:noFill/>
        </a:ln>
      </dgm:spPr>
      <dgm:t>
        <a:bodyPr/>
        <a:lstStyle/>
        <a:p>
          <a:r>
            <a:rPr lang="en-US" sz="2400" dirty="0">
              <a:solidFill>
                <a:schemeClr val="tx1"/>
              </a:solidFill>
              <a:latin typeface="Arial" panose="020B0604020202020204" pitchFamily="34" charset="0"/>
              <a:cs typeface="Arial" panose="020B0604020202020204" pitchFamily="34" charset="0"/>
            </a:rPr>
            <a:t>Omnidirectional antennas</a:t>
          </a:r>
        </a:p>
      </dgm:t>
    </dgm:pt>
    <dgm:pt modelId="{20E22E83-230E-48D5-87C5-638AC4079184}" type="parTrans" cxnId="{08602DC2-794C-45F8-B70C-9F192E0E381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A2D58D0-D8CC-4F41-A1CB-6B87E6F08467}" type="sibTrans" cxnId="{08602DC2-794C-45F8-B70C-9F192E0E381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FEADEFC-1A86-4990-AD8F-294415EE0386}">
      <dgm:prSet custT="1"/>
      <dgm:spPr>
        <a:solidFill>
          <a:schemeClr val="bg2">
            <a:lumMod val="95000"/>
            <a:alpha val="9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Transmit and receive to and from all directions</a:t>
          </a:r>
        </a:p>
      </dgm:t>
    </dgm:pt>
    <dgm:pt modelId="{574F7E60-E690-42B6-AF4E-4850203FD394}" type="parTrans" cxnId="{01A96D0F-CBC7-4773-833F-FA87FEECE18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1997C08-D6F9-4991-99CB-E43614D84571}" type="sibTrans" cxnId="{01A96D0F-CBC7-4773-833F-FA87FEECE18B}">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6E43E81-ECD2-40B7-BD68-3C5B8A37F4F1}">
      <dgm:prSet custT="1"/>
      <dgm:spPr>
        <a:solidFill>
          <a:schemeClr val="bg2">
            <a:lumMod val="95000"/>
            <a:alpha val="9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Good choice for APs in central locations</a:t>
          </a:r>
        </a:p>
      </dgm:t>
    </dgm:pt>
    <dgm:pt modelId="{FE3AD79B-2934-461E-A0AC-47B117F3E0EE}" type="parTrans" cxnId="{CBF8798D-AAE3-4105-962A-4FA2B0CA210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C2BBD9C-0331-4354-A232-F64A734BB76B}" type="sibTrans" cxnId="{CBF8798D-AAE3-4105-962A-4FA2B0CA210F}">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324197B-5E10-440B-85C6-C1A21C70D425}">
      <dgm:prSet custT="1"/>
      <dgm:spPr>
        <a:solidFill>
          <a:schemeClr val="accent3">
            <a:lumMod val="20000"/>
            <a:lumOff val="80000"/>
          </a:schemeClr>
        </a:solidFill>
        <a:ln>
          <a:noFill/>
        </a:ln>
      </dgm:spPr>
      <dgm:t>
        <a:bodyPr/>
        <a:lstStyle/>
        <a:p>
          <a:r>
            <a:rPr lang="en-US" sz="2400" dirty="0">
              <a:solidFill>
                <a:schemeClr val="tx1"/>
              </a:solidFill>
              <a:latin typeface="Arial" panose="020B0604020202020204" pitchFamily="34" charset="0"/>
              <a:cs typeface="Arial" panose="020B0604020202020204" pitchFamily="34" charset="0"/>
            </a:rPr>
            <a:t>Unidirectional antennas</a:t>
          </a:r>
        </a:p>
      </dgm:t>
    </dgm:pt>
    <dgm:pt modelId="{BCCAFE38-FCCD-4B9C-8DFD-ECE0CB6A0C54}" type="parTrans" cxnId="{DB0D6F56-F9E0-4214-B39A-3774520CC4E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79CE466-CBFF-4A6F-99C0-C89F385C57A2}" type="sibTrans" cxnId="{DB0D6F56-F9E0-4214-B39A-3774520CC4E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2962B57-576E-4CD0-84CC-88F34C2F77F5}">
      <dgm:prSet custT="1"/>
      <dgm:spPr>
        <a:solidFill>
          <a:schemeClr val="bg2">
            <a:lumMod val="95000"/>
            <a:alpha val="9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Transmit and receive to and from only devices that are physically located within a specific arc, such as 90 degrees or 180 degrees</a:t>
          </a:r>
        </a:p>
      </dgm:t>
    </dgm:pt>
    <dgm:pt modelId="{719DE32B-4971-41DB-9E6A-E8820A1A17F3}" type="parTrans" cxnId="{B52488BA-99C5-4BB7-8FB8-55AB1F8C8E1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1C3D3C0-BB89-4374-BF8B-20F2D0CB7C57}" type="sibTrans" cxnId="{B52488BA-99C5-4BB7-8FB8-55AB1F8C8E1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209AB6D-1815-448E-B41A-B3F85741A1D3}">
      <dgm:prSet custT="1"/>
      <dgm:spPr>
        <a:solidFill>
          <a:schemeClr val="bg2">
            <a:lumMod val="95000"/>
            <a:alpha val="90000"/>
          </a:schemeClr>
        </a:solidFill>
        <a:ln>
          <a:noFill/>
        </a:ln>
      </dgm:spPr>
      <dgm:t>
        <a:bodyPr/>
        <a:lstStyle/>
        <a:p>
          <a:r>
            <a:rPr lang="en-US" sz="2200" dirty="0">
              <a:solidFill>
                <a:schemeClr val="tx1"/>
              </a:solidFill>
              <a:latin typeface="Arial" panose="020B0604020202020204" pitchFamily="34" charset="0"/>
              <a:cs typeface="Arial" panose="020B0604020202020204" pitchFamily="34" charset="0"/>
            </a:rPr>
            <a:t>Good choice for providing limited coverage, such as near an external wall</a:t>
          </a:r>
        </a:p>
      </dgm:t>
    </dgm:pt>
    <dgm:pt modelId="{F517D384-EFF6-4C8B-AC40-88B41E593DBA}" type="parTrans" cxnId="{56317E35-C68A-4F02-947F-AA54CCAFF22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42F4C77-3B54-4C4F-8407-9B8D225AD5DC}" type="sibTrans" cxnId="{56317E35-C68A-4F02-947F-AA54CCAFF22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A486936-6E3F-4793-8A6F-FB1C3EEFDF59}" type="pres">
      <dgm:prSet presAssocID="{05A44A67-5F93-457B-A4A1-0FA92F1A46BE}" presName="Name0" presStyleCnt="0">
        <dgm:presLayoutVars>
          <dgm:dir/>
          <dgm:animLvl val="lvl"/>
          <dgm:resizeHandles val="exact"/>
        </dgm:presLayoutVars>
      </dgm:prSet>
      <dgm:spPr/>
    </dgm:pt>
    <dgm:pt modelId="{7DCFF70F-0138-4F6B-B81C-0D2B0DC333E4}" type="pres">
      <dgm:prSet presAssocID="{8B62CE00-72F8-4552-8D7E-932ED6479DE4}" presName="composite" presStyleCnt="0"/>
      <dgm:spPr/>
    </dgm:pt>
    <dgm:pt modelId="{E5D29370-F3C0-4784-8A9A-05705CC987D4}" type="pres">
      <dgm:prSet presAssocID="{8B62CE00-72F8-4552-8D7E-932ED6479DE4}" presName="parTx" presStyleLbl="alignNode1" presStyleIdx="0" presStyleCnt="2">
        <dgm:presLayoutVars>
          <dgm:chMax val="0"/>
          <dgm:chPref val="0"/>
          <dgm:bulletEnabled val="1"/>
        </dgm:presLayoutVars>
      </dgm:prSet>
      <dgm:spPr/>
    </dgm:pt>
    <dgm:pt modelId="{22241EE0-98EC-41D8-A661-B44AF2A870E6}" type="pres">
      <dgm:prSet presAssocID="{8B62CE00-72F8-4552-8D7E-932ED6479DE4}" presName="desTx" presStyleLbl="alignAccFollowNode1" presStyleIdx="0" presStyleCnt="2">
        <dgm:presLayoutVars>
          <dgm:bulletEnabled val="1"/>
        </dgm:presLayoutVars>
      </dgm:prSet>
      <dgm:spPr/>
    </dgm:pt>
    <dgm:pt modelId="{99B142BF-949A-4AFF-9D0D-D652C3202B13}" type="pres">
      <dgm:prSet presAssocID="{7A2D58D0-D8CC-4F41-A1CB-6B87E6F08467}" presName="space" presStyleCnt="0"/>
      <dgm:spPr/>
    </dgm:pt>
    <dgm:pt modelId="{C673C633-2DB8-4AC6-B202-49CA1C3EDC45}" type="pres">
      <dgm:prSet presAssocID="{6324197B-5E10-440B-85C6-C1A21C70D425}" presName="composite" presStyleCnt="0"/>
      <dgm:spPr/>
    </dgm:pt>
    <dgm:pt modelId="{8BD27076-F6B7-4FB3-9CD5-EBDC04DD2552}" type="pres">
      <dgm:prSet presAssocID="{6324197B-5E10-440B-85C6-C1A21C70D425}" presName="parTx" presStyleLbl="alignNode1" presStyleIdx="1" presStyleCnt="2">
        <dgm:presLayoutVars>
          <dgm:chMax val="0"/>
          <dgm:chPref val="0"/>
          <dgm:bulletEnabled val="1"/>
        </dgm:presLayoutVars>
      </dgm:prSet>
      <dgm:spPr/>
    </dgm:pt>
    <dgm:pt modelId="{E9AA7104-6F03-4268-99DF-0E25EAA1ED12}" type="pres">
      <dgm:prSet presAssocID="{6324197B-5E10-440B-85C6-C1A21C70D425}" presName="desTx" presStyleLbl="alignAccFollowNode1" presStyleIdx="1" presStyleCnt="2">
        <dgm:presLayoutVars>
          <dgm:bulletEnabled val="1"/>
        </dgm:presLayoutVars>
      </dgm:prSet>
      <dgm:spPr/>
    </dgm:pt>
  </dgm:ptLst>
  <dgm:cxnLst>
    <dgm:cxn modelId="{01A96D0F-CBC7-4773-833F-FA87FEECE18B}" srcId="{8B62CE00-72F8-4552-8D7E-932ED6479DE4}" destId="{AFEADEFC-1A86-4990-AD8F-294415EE0386}" srcOrd="0" destOrd="0" parTransId="{574F7E60-E690-42B6-AF4E-4850203FD394}" sibTransId="{61997C08-D6F9-4991-99CB-E43614D84571}"/>
    <dgm:cxn modelId="{56317E35-C68A-4F02-947F-AA54CCAFF220}" srcId="{6324197B-5E10-440B-85C6-C1A21C70D425}" destId="{C209AB6D-1815-448E-B41A-B3F85741A1D3}" srcOrd="1" destOrd="0" parTransId="{F517D384-EFF6-4C8B-AC40-88B41E593DBA}" sibTransId="{D42F4C77-3B54-4C4F-8407-9B8D225AD5DC}"/>
    <dgm:cxn modelId="{70C4544D-EA38-482E-BA09-D4E748CE1E31}" type="presOf" srcId="{A6E43E81-ECD2-40B7-BD68-3C5B8A37F4F1}" destId="{22241EE0-98EC-41D8-A661-B44AF2A870E6}" srcOrd="0" destOrd="1" presId="urn:microsoft.com/office/officeart/2005/8/layout/hList1"/>
    <dgm:cxn modelId="{DB0D6F56-F9E0-4214-B39A-3774520CC4E6}" srcId="{05A44A67-5F93-457B-A4A1-0FA92F1A46BE}" destId="{6324197B-5E10-440B-85C6-C1A21C70D425}" srcOrd="1" destOrd="0" parTransId="{BCCAFE38-FCCD-4B9C-8DFD-ECE0CB6A0C54}" sibTransId="{579CE466-CBFF-4A6F-99C0-C89F385C57A2}"/>
    <dgm:cxn modelId="{7E2B8359-E195-4F4C-929F-08F595E01C27}" type="presOf" srcId="{8B62CE00-72F8-4552-8D7E-932ED6479DE4}" destId="{E5D29370-F3C0-4784-8A9A-05705CC987D4}" srcOrd="0" destOrd="0" presId="urn:microsoft.com/office/officeart/2005/8/layout/hList1"/>
    <dgm:cxn modelId="{6EF4EF70-C852-422F-A0A6-95DCF354FB11}" type="presOf" srcId="{05A44A67-5F93-457B-A4A1-0FA92F1A46BE}" destId="{0A486936-6E3F-4793-8A6F-FB1C3EEFDF59}" srcOrd="0" destOrd="0" presId="urn:microsoft.com/office/officeart/2005/8/layout/hList1"/>
    <dgm:cxn modelId="{D1077F74-71A9-48D6-BAD5-080064ECC806}" type="presOf" srcId="{12962B57-576E-4CD0-84CC-88F34C2F77F5}" destId="{E9AA7104-6F03-4268-99DF-0E25EAA1ED12}" srcOrd="0" destOrd="0" presId="urn:microsoft.com/office/officeart/2005/8/layout/hList1"/>
    <dgm:cxn modelId="{30C4638B-F8A1-492B-8AFF-77119E7C9936}" type="presOf" srcId="{6324197B-5E10-440B-85C6-C1A21C70D425}" destId="{8BD27076-F6B7-4FB3-9CD5-EBDC04DD2552}" srcOrd="0" destOrd="0" presId="urn:microsoft.com/office/officeart/2005/8/layout/hList1"/>
    <dgm:cxn modelId="{CBF8798D-AAE3-4105-962A-4FA2B0CA210F}" srcId="{8B62CE00-72F8-4552-8D7E-932ED6479DE4}" destId="{A6E43E81-ECD2-40B7-BD68-3C5B8A37F4F1}" srcOrd="1" destOrd="0" parTransId="{FE3AD79B-2934-461E-A0AC-47B117F3E0EE}" sibTransId="{6C2BBD9C-0331-4354-A232-F64A734BB76B}"/>
    <dgm:cxn modelId="{8CCF03A4-6547-4A6A-9B8A-68BBD6B1A72C}" type="presOf" srcId="{C209AB6D-1815-448E-B41A-B3F85741A1D3}" destId="{E9AA7104-6F03-4268-99DF-0E25EAA1ED12}" srcOrd="0" destOrd="1" presId="urn:microsoft.com/office/officeart/2005/8/layout/hList1"/>
    <dgm:cxn modelId="{7C275EA4-6E86-4080-8AC3-9222A3BEF87A}" type="presOf" srcId="{AFEADEFC-1A86-4990-AD8F-294415EE0386}" destId="{22241EE0-98EC-41D8-A661-B44AF2A870E6}" srcOrd="0" destOrd="0" presId="urn:microsoft.com/office/officeart/2005/8/layout/hList1"/>
    <dgm:cxn modelId="{B52488BA-99C5-4BB7-8FB8-55AB1F8C8E15}" srcId="{6324197B-5E10-440B-85C6-C1A21C70D425}" destId="{12962B57-576E-4CD0-84CC-88F34C2F77F5}" srcOrd="0" destOrd="0" parTransId="{719DE32B-4971-41DB-9E6A-E8820A1A17F3}" sibTransId="{F1C3D3C0-BB89-4374-BF8B-20F2D0CB7C57}"/>
    <dgm:cxn modelId="{08602DC2-794C-45F8-B70C-9F192E0E3813}" srcId="{05A44A67-5F93-457B-A4A1-0FA92F1A46BE}" destId="{8B62CE00-72F8-4552-8D7E-932ED6479DE4}" srcOrd="0" destOrd="0" parTransId="{20E22E83-230E-48D5-87C5-638AC4079184}" sibTransId="{7A2D58D0-D8CC-4F41-A1CB-6B87E6F08467}"/>
    <dgm:cxn modelId="{C67EF443-5986-47BC-9C59-3557C89D7C10}" type="presParOf" srcId="{0A486936-6E3F-4793-8A6F-FB1C3EEFDF59}" destId="{7DCFF70F-0138-4F6B-B81C-0D2B0DC333E4}" srcOrd="0" destOrd="0" presId="urn:microsoft.com/office/officeart/2005/8/layout/hList1"/>
    <dgm:cxn modelId="{7C161B0E-0411-4AD7-AC4E-E32623BA1C9F}" type="presParOf" srcId="{7DCFF70F-0138-4F6B-B81C-0D2B0DC333E4}" destId="{E5D29370-F3C0-4784-8A9A-05705CC987D4}" srcOrd="0" destOrd="0" presId="urn:microsoft.com/office/officeart/2005/8/layout/hList1"/>
    <dgm:cxn modelId="{1B171245-A862-4B50-A10D-AAEB7F3F3486}" type="presParOf" srcId="{7DCFF70F-0138-4F6B-B81C-0D2B0DC333E4}" destId="{22241EE0-98EC-41D8-A661-B44AF2A870E6}" srcOrd="1" destOrd="0" presId="urn:microsoft.com/office/officeart/2005/8/layout/hList1"/>
    <dgm:cxn modelId="{D4BB9F23-3E5A-4CFA-AF69-6265DB42753D}" type="presParOf" srcId="{0A486936-6E3F-4793-8A6F-FB1C3EEFDF59}" destId="{99B142BF-949A-4AFF-9D0D-D652C3202B13}" srcOrd="1" destOrd="0" presId="urn:microsoft.com/office/officeart/2005/8/layout/hList1"/>
    <dgm:cxn modelId="{6E93B7FA-7995-4B7B-A0FE-83067C6DE4E5}" type="presParOf" srcId="{0A486936-6E3F-4793-8A6F-FB1C3EEFDF59}" destId="{C673C633-2DB8-4AC6-B202-49CA1C3EDC45}" srcOrd="2" destOrd="0" presId="urn:microsoft.com/office/officeart/2005/8/layout/hList1"/>
    <dgm:cxn modelId="{D4C01C85-332A-4E60-9AEC-6D919008FE44}" type="presParOf" srcId="{C673C633-2DB8-4AC6-B202-49CA1C3EDC45}" destId="{8BD27076-F6B7-4FB3-9CD5-EBDC04DD2552}" srcOrd="0" destOrd="0" presId="urn:microsoft.com/office/officeart/2005/8/layout/hList1"/>
    <dgm:cxn modelId="{D4972AFE-69BB-414F-9A0C-33DC40C5880E}" type="presParOf" srcId="{C673C633-2DB8-4AC6-B202-49CA1C3EDC45}" destId="{E9AA7104-6F03-4268-99DF-0E25EAA1ED1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CC4FAB0-868E-4D30-B05F-8ADA16F9222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260C99F-8958-40EE-A41B-8EE1C75DDFBC}">
      <dgm:prSet phldrT="[Text]" custT="1"/>
      <dgm:spPr>
        <a:solidFill>
          <a:schemeClr val="accent3">
            <a:lumMod val="40000"/>
            <a:lumOff val="6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Qualify the proposed site</a:t>
          </a:r>
        </a:p>
      </dgm:t>
    </dgm:pt>
    <dgm:pt modelId="{93E7BBB2-C352-4B00-90B0-C693C442632E}" type="parTrans" cxnId="{ABF8A1DA-FF8D-4D0A-92B4-1AD1DFDD484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6009541-5483-4440-97A9-08988EF1B04C}" type="sibTrans" cxnId="{ABF8A1DA-FF8D-4D0A-92B4-1AD1DFDD484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F108A14-184C-4DBE-950B-6458E53C29D1}">
      <dgm:prSet custT="1"/>
      <dgm:spPr>
        <a:solidFill>
          <a:schemeClr val="bg2">
            <a:lumMod val="95000"/>
            <a:alpha val="9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Not every site will adequately support a wireless network</a:t>
          </a:r>
        </a:p>
      </dgm:t>
    </dgm:pt>
    <dgm:pt modelId="{9FC8EE05-0724-4A55-B458-E1358571E74C}" type="parTrans" cxnId="{F19BDBAE-6D2B-4414-B8C8-02EDA4768C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BE21A56-6868-41C8-8917-A36D656C6F92}" type="sibTrans" cxnId="{F19BDBAE-6D2B-4414-B8C8-02EDA4768C4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1D166F2-6594-40F8-BBB5-9F54BC7E2D95}">
      <dgm:prSet custT="1"/>
      <dgm:spPr>
        <a:solidFill>
          <a:schemeClr val="accent3">
            <a:lumMod val="40000"/>
            <a:lumOff val="6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Verify coverage</a:t>
          </a:r>
        </a:p>
      </dgm:t>
    </dgm:pt>
    <dgm:pt modelId="{00E89FCF-F3C5-49D7-BFAD-9E938FDD1E5D}" type="parTrans" cxnId="{12FB9E96-640F-4AE0-920E-1F2B1682775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33ACE97-97E4-477E-B080-A2B02E58FA49}" type="sibTrans" cxnId="{12FB9E96-640F-4AE0-920E-1F2B1682775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6689D7C-AA48-4B4D-942F-C59DC700A043}">
      <dgm:prSet custT="1"/>
      <dgm:spPr>
        <a:solidFill>
          <a:schemeClr val="bg2">
            <a:lumMod val="95000"/>
            <a:alpha val="9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Ensure that all proposed node locations are able to connect to the WLAN</a:t>
          </a:r>
        </a:p>
      </dgm:t>
    </dgm:pt>
    <dgm:pt modelId="{CAFE8C5E-B4BD-437E-BA3C-3B17EFDE48F9}" type="parTrans" cxnId="{3532EEE0-1737-424B-BDB6-6E707BFEF96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4FC41FC-B0A4-40B8-8C33-2F917E402CB0}" type="sibTrans" cxnId="{3532EEE0-1737-424B-BDB6-6E707BFEF96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7D99F55-39B8-4A68-8417-7302B0D15AE4}">
      <dgm:prSet custT="1"/>
      <dgm:spPr>
        <a:solidFill>
          <a:schemeClr val="accent3">
            <a:lumMod val="40000"/>
            <a:lumOff val="6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Verify capacity</a:t>
          </a:r>
        </a:p>
      </dgm:t>
    </dgm:pt>
    <dgm:pt modelId="{0CB63B0B-8A75-4F10-B625-96AB559E72A3}" type="parTrans" cxnId="{DF9F1750-FE6D-40BF-B0AA-C1D99B5A91F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CD22B0B-9305-4CB3-AC3A-361378D882C2}" type="sibTrans" cxnId="{DF9F1750-FE6D-40BF-B0AA-C1D99B5A91F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914ABBB-B42C-40E6-80E0-F1A74B439116}">
      <dgm:prSet custT="1"/>
      <dgm:spPr>
        <a:solidFill>
          <a:schemeClr val="bg2">
            <a:lumMod val="95000"/>
            <a:alpha val="90000"/>
          </a:schemeClr>
        </a:solidFill>
      </dgm:spPr>
      <dgm:t>
        <a:bodyPr/>
        <a:lstStyle/>
        <a:p>
          <a:r>
            <a:rPr lang="en-US" sz="2200" b="0" dirty="0">
              <a:solidFill>
                <a:schemeClr val="tx1"/>
              </a:solidFill>
              <a:latin typeface="Arial" panose="020B0604020202020204" pitchFamily="34" charset="0"/>
              <a:cs typeface="Arial" panose="020B0604020202020204" pitchFamily="34" charset="0"/>
            </a:rPr>
            <a:t>Ensure that all proposed node locations have sufficient signal strength and bandwidth for their network applications</a:t>
          </a:r>
        </a:p>
      </dgm:t>
    </dgm:pt>
    <dgm:pt modelId="{7FB5DE37-810B-4C58-BD05-F8940665BA69}" type="parTrans" cxnId="{E7045CD8-CA01-4A55-853D-016B186F416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896B463-1752-4FF2-A581-1A1DC99D1D65}" type="sibTrans" cxnId="{E7045CD8-CA01-4A55-853D-016B186F416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03986A8-E803-4C7A-84A3-4088D9F7C8FE}" type="pres">
      <dgm:prSet presAssocID="{ECC4FAB0-868E-4D30-B05F-8ADA16F92226}" presName="Name0" presStyleCnt="0">
        <dgm:presLayoutVars>
          <dgm:dir/>
          <dgm:animLvl val="lvl"/>
          <dgm:resizeHandles val="exact"/>
        </dgm:presLayoutVars>
      </dgm:prSet>
      <dgm:spPr/>
    </dgm:pt>
    <dgm:pt modelId="{4F7DB797-1A9E-4984-B28C-F51D182F0A63}" type="pres">
      <dgm:prSet presAssocID="{1260C99F-8958-40EE-A41B-8EE1C75DDFBC}" presName="linNode" presStyleCnt="0"/>
      <dgm:spPr/>
    </dgm:pt>
    <dgm:pt modelId="{56FDE93E-6125-47A4-9DFA-399C969CDE6E}" type="pres">
      <dgm:prSet presAssocID="{1260C99F-8958-40EE-A41B-8EE1C75DDFBC}" presName="parentText" presStyleLbl="node1" presStyleIdx="0" presStyleCnt="3">
        <dgm:presLayoutVars>
          <dgm:chMax val="1"/>
          <dgm:bulletEnabled val="1"/>
        </dgm:presLayoutVars>
      </dgm:prSet>
      <dgm:spPr>
        <a:prstGeom prst="rect">
          <a:avLst/>
        </a:prstGeom>
      </dgm:spPr>
    </dgm:pt>
    <dgm:pt modelId="{CEF557A4-49BA-4815-AC27-E2BF8C7C3C1D}" type="pres">
      <dgm:prSet presAssocID="{1260C99F-8958-40EE-A41B-8EE1C75DDFBC}" presName="descendantText" presStyleLbl="alignAccFollowNode1" presStyleIdx="0" presStyleCnt="3">
        <dgm:presLayoutVars>
          <dgm:bulletEnabled val="1"/>
        </dgm:presLayoutVars>
      </dgm:prSet>
      <dgm:spPr>
        <a:prstGeom prst="round1Rect">
          <a:avLst/>
        </a:prstGeom>
      </dgm:spPr>
    </dgm:pt>
    <dgm:pt modelId="{560B6FC5-A687-4F7E-A360-54BE3C6623AA}" type="pres">
      <dgm:prSet presAssocID="{66009541-5483-4440-97A9-08988EF1B04C}" presName="sp" presStyleCnt="0"/>
      <dgm:spPr/>
    </dgm:pt>
    <dgm:pt modelId="{8555AA27-DA6C-4F4B-A9BC-E15C1B6D2216}" type="pres">
      <dgm:prSet presAssocID="{B1D166F2-6594-40F8-BBB5-9F54BC7E2D95}" presName="linNode" presStyleCnt="0"/>
      <dgm:spPr/>
    </dgm:pt>
    <dgm:pt modelId="{A5418D59-E328-40FB-BAC4-BBAEEE984964}" type="pres">
      <dgm:prSet presAssocID="{B1D166F2-6594-40F8-BBB5-9F54BC7E2D95}" presName="parentText" presStyleLbl="node1" presStyleIdx="1" presStyleCnt="3">
        <dgm:presLayoutVars>
          <dgm:chMax val="1"/>
          <dgm:bulletEnabled val="1"/>
        </dgm:presLayoutVars>
      </dgm:prSet>
      <dgm:spPr>
        <a:prstGeom prst="rect">
          <a:avLst/>
        </a:prstGeom>
      </dgm:spPr>
    </dgm:pt>
    <dgm:pt modelId="{BD0B0C52-FA40-4D10-A42C-85AD86CEC6F4}" type="pres">
      <dgm:prSet presAssocID="{B1D166F2-6594-40F8-BBB5-9F54BC7E2D95}" presName="descendantText" presStyleLbl="alignAccFollowNode1" presStyleIdx="1" presStyleCnt="3">
        <dgm:presLayoutVars>
          <dgm:bulletEnabled val="1"/>
        </dgm:presLayoutVars>
      </dgm:prSet>
      <dgm:spPr>
        <a:prstGeom prst="round1Rect">
          <a:avLst/>
        </a:prstGeom>
      </dgm:spPr>
    </dgm:pt>
    <dgm:pt modelId="{7FE9E7A1-B403-4162-8BDF-6D172265CAC9}" type="pres">
      <dgm:prSet presAssocID="{133ACE97-97E4-477E-B080-A2B02E58FA49}" presName="sp" presStyleCnt="0"/>
      <dgm:spPr/>
    </dgm:pt>
    <dgm:pt modelId="{FC947AEA-89A6-4179-9E4D-205024112661}" type="pres">
      <dgm:prSet presAssocID="{67D99F55-39B8-4A68-8417-7302B0D15AE4}" presName="linNode" presStyleCnt="0"/>
      <dgm:spPr/>
    </dgm:pt>
    <dgm:pt modelId="{9D2076EB-9D12-4243-AFD0-E51D260282B7}" type="pres">
      <dgm:prSet presAssocID="{67D99F55-39B8-4A68-8417-7302B0D15AE4}" presName="parentText" presStyleLbl="node1" presStyleIdx="2" presStyleCnt="3">
        <dgm:presLayoutVars>
          <dgm:chMax val="1"/>
          <dgm:bulletEnabled val="1"/>
        </dgm:presLayoutVars>
      </dgm:prSet>
      <dgm:spPr>
        <a:prstGeom prst="rect">
          <a:avLst/>
        </a:prstGeom>
      </dgm:spPr>
    </dgm:pt>
    <dgm:pt modelId="{E15DBDF5-9298-469A-850C-1D044AFA2890}" type="pres">
      <dgm:prSet presAssocID="{67D99F55-39B8-4A68-8417-7302B0D15AE4}" presName="descendantText" presStyleLbl="alignAccFollowNode1" presStyleIdx="2" presStyleCnt="3">
        <dgm:presLayoutVars>
          <dgm:bulletEnabled val="1"/>
        </dgm:presLayoutVars>
      </dgm:prSet>
      <dgm:spPr>
        <a:prstGeom prst="round1Rect">
          <a:avLst/>
        </a:prstGeom>
      </dgm:spPr>
    </dgm:pt>
  </dgm:ptLst>
  <dgm:cxnLst>
    <dgm:cxn modelId="{D262F90F-D7A8-4731-B3BB-34E4A9A6C165}" type="presOf" srcId="{ECC4FAB0-868E-4D30-B05F-8ADA16F92226}" destId="{403986A8-E803-4C7A-84A3-4088D9F7C8FE}" srcOrd="0" destOrd="0" presId="urn:microsoft.com/office/officeart/2005/8/layout/vList5"/>
    <dgm:cxn modelId="{3D38A139-D531-40CD-B29D-3F3391A3AC03}" type="presOf" srcId="{CF108A14-184C-4DBE-950B-6458E53C29D1}" destId="{CEF557A4-49BA-4815-AC27-E2BF8C7C3C1D}" srcOrd="0" destOrd="0" presId="urn:microsoft.com/office/officeart/2005/8/layout/vList5"/>
    <dgm:cxn modelId="{DF9F1750-FE6D-40BF-B0AA-C1D99B5A91FD}" srcId="{ECC4FAB0-868E-4D30-B05F-8ADA16F92226}" destId="{67D99F55-39B8-4A68-8417-7302B0D15AE4}" srcOrd="2" destOrd="0" parTransId="{0CB63B0B-8A75-4F10-B625-96AB559E72A3}" sibTransId="{7CD22B0B-9305-4CB3-AC3A-361378D882C2}"/>
    <dgm:cxn modelId="{85208C75-D692-4E29-8AAE-286AF23AA755}" type="presOf" srcId="{B1D166F2-6594-40F8-BBB5-9F54BC7E2D95}" destId="{A5418D59-E328-40FB-BAC4-BBAEEE984964}" srcOrd="0" destOrd="0" presId="urn:microsoft.com/office/officeart/2005/8/layout/vList5"/>
    <dgm:cxn modelId="{5B4FC078-42DA-47EC-8B6E-5F447ADAE9E4}" type="presOf" srcId="{1260C99F-8958-40EE-A41B-8EE1C75DDFBC}" destId="{56FDE93E-6125-47A4-9DFA-399C969CDE6E}" srcOrd="0" destOrd="0" presId="urn:microsoft.com/office/officeart/2005/8/layout/vList5"/>
    <dgm:cxn modelId="{12FB9E96-640F-4AE0-920E-1F2B1682775D}" srcId="{ECC4FAB0-868E-4D30-B05F-8ADA16F92226}" destId="{B1D166F2-6594-40F8-BBB5-9F54BC7E2D95}" srcOrd="1" destOrd="0" parTransId="{00E89FCF-F3C5-49D7-BFAD-9E938FDD1E5D}" sibTransId="{133ACE97-97E4-477E-B080-A2B02E58FA49}"/>
    <dgm:cxn modelId="{F19BDBAE-6D2B-4414-B8C8-02EDA4768C4D}" srcId="{1260C99F-8958-40EE-A41B-8EE1C75DDFBC}" destId="{CF108A14-184C-4DBE-950B-6458E53C29D1}" srcOrd="0" destOrd="0" parTransId="{9FC8EE05-0724-4A55-B458-E1358571E74C}" sibTransId="{1BE21A56-6868-41C8-8917-A36D656C6F92}"/>
    <dgm:cxn modelId="{403E1BB2-180E-47EF-A141-A68A4573DF9E}" type="presOf" srcId="{67D99F55-39B8-4A68-8417-7302B0D15AE4}" destId="{9D2076EB-9D12-4243-AFD0-E51D260282B7}" srcOrd="0" destOrd="0" presId="urn:microsoft.com/office/officeart/2005/8/layout/vList5"/>
    <dgm:cxn modelId="{9FA79CBA-A91F-4B6A-91B8-B0A6190F98ED}" type="presOf" srcId="{9914ABBB-B42C-40E6-80E0-F1A74B439116}" destId="{E15DBDF5-9298-469A-850C-1D044AFA2890}" srcOrd="0" destOrd="0" presId="urn:microsoft.com/office/officeart/2005/8/layout/vList5"/>
    <dgm:cxn modelId="{E7045CD8-CA01-4A55-853D-016B186F416E}" srcId="{67D99F55-39B8-4A68-8417-7302B0D15AE4}" destId="{9914ABBB-B42C-40E6-80E0-F1A74B439116}" srcOrd="0" destOrd="0" parTransId="{7FB5DE37-810B-4C58-BD05-F8940665BA69}" sibTransId="{D896B463-1752-4FF2-A581-1A1DC99D1D65}"/>
    <dgm:cxn modelId="{ABF8A1DA-FF8D-4D0A-92B4-1AD1DFDD484E}" srcId="{ECC4FAB0-868E-4D30-B05F-8ADA16F92226}" destId="{1260C99F-8958-40EE-A41B-8EE1C75DDFBC}" srcOrd="0" destOrd="0" parTransId="{93E7BBB2-C352-4B00-90B0-C693C442632E}" sibTransId="{66009541-5483-4440-97A9-08988EF1B04C}"/>
    <dgm:cxn modelId="{3532EEE0-1737-424B-BDB6-6E707BFEF968}" srcId="{B1D166F2-6594-40F8-BBB5-9F54BC7E2D95}" destId="{06689D7C-AA48-4B4D-942F-C59DC700A043}" srcOrd="0" destOrd="0" parTransId="{CAFE8C5E-B4BD-437E-BA3C-3B17EFDE48F9}" sibTransId="{E4FC41FC-B0A4-40B8-8C33-2F917E402CB0}"/>
    <dgm:cxn modelId="{24AB50ED-153C-47EF-8635-2EC00BB2FC06}" type="presOf" srcId="{06689D7C-AA48-4B4D-942F-C59DC700A043}" destId="{BD0B0C52-FA40-4D10-A42C-85AD86CEC6F4}" srcOrd="0" destOrd="0" presId="urn:microsoft.com/office/officeart/2005/8/layout/vList5"/>
    <dgm:cxn modelId="{CB03510D-F999-4FAE-8DFD-03330BDC9387}" type="presParOf" srcId="{403986A8-E803-4C7A-84A3-4088D9F7C8FE}" destId="{4F7DB797-1A9E-4984-B28C-F51D182F0A63}" srcOrd="0" destOrd="0" presId="urn:microsoft.com/office/officeart/2005/8/layout/vList5"/>
    <dgm:cxn modelId="{0FBC15E1-724F-4CFA-BE1B-CF68665E5BFE}" type="presParOf" srcId="{4F7DB797-1A9E-4984-B28C-F51D182F0A63}" destId="{56FDE93E-6125-47A4-9DFA-399C969CDE6E}" srcOrd="0" destOrd="0" presId="urn:microsoft.com/office/officeart/2005/8/layout/vList5"/>
    <dgm:cxn modelId="{12C35098-3A0F-4277-9DF2-FE7016D6DA94}" type="presParOf" srcId="{4F7DB797-1A9E-4984-B28C-F51D182F0A63}" destId="{CEF557A4-49BA-4815-AC27-E2BF8C7C3C1D}" srcOrd="1" destOrd="0" presId="urn:microsoft.com/office/officeart/2005/8/layout/vList5"/>
    <dgm:cxn modelId="{C4841052-6D6C-4A81-8144-68A55717C716}" type="presParOf" srcId="{403986A8-E803-4C7A-84A3-4088D9F7C8FE}" destId="{560B6FC5-A687-4F7E-A360-54BE3C6623AA}" srcOrd="1" destOrd="0" presId="urn:microsoft.com/office/officeart/2005/8/layout/vList5"/>
    <dgm:cxn modelId="{F3C41501-1F03-486E-9C73-A0F4FF4594AA}" type="presParOf" srcId="{403986A8-E803-4C7A-84A3-4088D9F7C8FE}" destId="{8555AA27-DA6C-4F4B-A9BC-E15C1B6D2216}" srcOrd="2" destOrd="0" presId="urn:microsoft.com/office/officeart/2005/8/layout/vList5"/>
    <dgm:cxn modelId="{1FC6088F-91AC-4620-AB74-59547CFBE85A}" type="presParOf" srcId="{8555AA27-DA6C-4F4B-A9BC-E15C1B6D2216}" destId="{A5418D59-E328-40FB-BAC4-BBAEEE984964}" srcOrd="0" destOrd="0" presId="urn:microsoft.com/office/officeart/2005/8/layout/vList5"/>
    <dgm:cxn modelId="{9DC53AFC-AED9-4FA2-81CE-D199D6492DA2}" type="presParOf" srcId="{8555AA27-DA6C-4F4B-A9BC-E15C1B6D2216}" destId="{BD0B0C52-FA40-4D10-A42C-85AD86CEC6F4}" srcOrd="1" destOrd="0" presId="urn:microsoft.com/office/officeart/2005/8/layout/vList5"/>
    <dgm:cxn modelId="{C8A386B4-ACFC-4762-B214-18D777C2B8A5}" type="presParOf" srcId="{403986A8-E803-4C7A-84A3-4088D9F7C8FE}" destId="{7FE9E7A1-B403-4162-8BDF-6D172265CAC9}" srcOrd="3" destOrd="0" presId="urn:microsoft.com/office/officeart/2005/8/layout/vList5"/>
    <dgm:cxn modelId="{BF7D54AB-329C-4B6A-B6F0-45C055538E66}" type="presParOf" srcId="{403986A8-E803-4C7A-84A3-4088D9F7C8FE}" destId="{FC947AEA-89A6-4179-9E4D-205024112661}" srcOrd="4" destOrd="0" presId="urn:microsoft.com/office/officeart/2005/8/layout/vList5"/>
    <dgm:cxn modelId="{4D8B2E77-08EA-4607-AC95-359524ECF894}" type="presParOf" srcId="{FC947AEA-89A6-4179-9E4D-205024112661}" destId="{9D2076EB-9D12-4243-AFD0-E51D260282B7}" srcOrd="0" destOrd="0" presId="urn:microsoft.com/office/officeart/2005/8/layout/vList5"/>
    <dgm:cxn modelId="{03531F2D-3F21-4EA4-8CAC-442302682F97}" type="presParOf" srcId="{FC947AEA-89A6-4179-9E4D-205024112661}" destId="{E15DBDF5-9298-469A-850C-1D044AFA289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962455-3F54-49F9-BDEF-3B300640830F}"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US"/>
        </a:p>
      </dgm:t>
    </dgm:pt>
    <dgm:pt modelId="{8943AC6A-1271-46ED-A5C0-2DDFE687F01E}">
      <dgm:prSet phldrT="[Tex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Gather documentation</a:t>
          </a:r>
        </a:p>
      </dgm:t>
    </dgm:pt>
    <dgm:pt modelId="{094A827E-0CE0-4198-A884-1FF7E22CE680}" type="parTrans" cxnId="{580E75A9-A25B-489C-8ADD-D9D20BDF329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C270957-9EC7-4E13-B922-E43183687F0C}" type="sibTrans" cxnId="{580E75A9-A25B-489C-8ADD-D9D20BDF329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15163AC-CB2D-4817-9147-8A802256D682}">
      <dgm:prSe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Perform a walk-through</a:t>
          </a:r>
        </a:p>
      </dgm:t>
    </dgm:pt>
    <dgm:pt modelId="{41317AEC-2C11-4B7D-92DB-474FB61A3B66}" type="parTrans" cxnId="{4A32DDC4-D8DA-4DF1-9DC0-07225F03E17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CE3F273-275F-4B5C-8CC9-79BC43B200F0}" type="sibTrans" cxnId="{4A32DDC4-D8DA-4DF1-9DC0-07225F03E17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40B46A9-DB33-4300-A9EF-7FCDD59F0AF6}">
      <dgm:prSe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Use a site survey tool</a:t>
          </a:r>
        </a:p>
      </dgm:t>
    </dgm:pt>
    <dgm:pt modelId="{32548DB7-4E7E-42AC-82FC-C036F7F281BF}" type="parTrans" cxnId="{24CF2AAF-FA02-4B2B-89A1-318F574F5C0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5792BE7-40A4-4D47-8F4D-1A60081995B3}" type="sibTrans" cxnId="{24CF2AAF-FA02-4B2B-89A1-318F574F5C0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0E4DEC6-CA58-42E0-B01F-8FB380FC4853}">
      <dgm:prSe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Place stations</a:t>
          </a:r>
        </a:p>
      </dgm:t>
    </dgm:pt>
    <dgm:pt modelId="{8601C668-C9F0-4DBC-BF06-59B93EF44E9F}" type="parTrans" cxnId="{426234B0-4C7F-4815-AA1F-9ABE8C8235D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1BE0F9B-92F4-4915-ACDE-36F0C6B2C096}" type="sibTrans" cxnId="{426234B0-4C7F-4815-AA1F-9ABE8C8235D3}">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186A3D0-E3A0-403F-8103-D1362619B108}">
      <dgm:prSe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Place support equipment</a:t>
          </a:r>
        </a:p>
      </dgm:t>
    </dgm:pt>
    <dgm:pt modelId="{2B75D9EE-FF2B-4F4D-908F-68CF10D64857}" type="parTrans" cxnId="{90FCEB6A-41E0-49EB-96CE-5BC63CA89D8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6707BAA-EFB5-4ECC-94B1-F0D069EAF48E}" type="sibTrans" cxnId="{90FCEB6A-41E0-49EB-96CE-5BC63CA89D8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3F66CCE-05B3-4B0C-918F-09476F8F0E64}">
      <dgm:prSet custT="1"/>
      <dgm:spPr>
        <a:solidFill>
          <a:schemeClr val="accent3">
            <a:lumMod val="20000"/>
            <a:lumOff val="80000"/>
          </a:schemeClr>
        </a:solidFill>
        <a:ln>
          <a:noFill/>
        </a:ln>
      </dgm:spPr>
      <dgm:t>
        <a:bodyPr/>
        <a:lstStyle/>
        <a:p>
          <a:r>
            <a:rPr lang="en-US" sz="2200" dirty="0">
              <a:latin typeface="Arial" panose="020B0604020202020204" pitchFamily="34" charset="0"/>
              <a:cs typeface="Arial" panose="020B0604020202020204" pitchFamily="34" charset="0"/>
            </a:rPr>
            <a:t>Locate the available power sources</a:t>
          </a:r>
        </a:p>
      </dgm:t>
    </dgm:pt>
    <dgm:pt modelId="{060F842E-7FC6-4CC2-9F88-90E8E6EEB392}" type="parTrans" cxnId="{EC8B3535-B1CA-41DA-B41E-98772EFF2A1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3C737C6-3E0C-4F14-B5A8-942BD6883050}" type="sibTrans" cxnId="{EC8B3535-B1CA-41DA-B41E-98772EFF2A16}">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579ECA9-1C6B-4E46-AA46-4ED1B45D4DD0}" type="pres">
      <dgm:prSet presAssocID="{03962455-3F54-49F9-BDEF-3B300640830F}" presName="Name0" presStyleCnt="0">
        <dgm:presLayoutVars>
          <dgm:chMax val="7"/>
          <dgm:chPref val="7"/>
          <dgm:dir/>
        </dgm:presLayoutVars>
      </dgm:prSet>
      <dgm:spPr/>
    </dgm:pt>
    <dgm:pt modelId="{63DC8FC6-26E0-491F-AD25-F1B0672D6913}" type="pres">
      <dgm:prSet presAssocID="{03962455-3F54-49F9-BDEF-3B300640830F}" presName="Name1" presStyleCnt="0"/>
      <dgm:spPr/>
    </dgm:pt>
    <dgm:pt modelId="{26A4B15D-1A34-438A-8A0A-418F54688774}" type="pres">
      <dgm:prSet presAssocID="{03962455-3F54-49F9-BDEF-3B300640830F}" presName="cycle" presStyleCnt="0"/>
      <dgm:spPr/>
    </dgm:pt>
    <dgm:pt modelId="{445520E8-A9E6-4486-BB53-A6CE658124DB}" type="pres">
      <dgm:prSet presAssocID="{03962455-3F54-49F9-BDEF-3B300640830F}" presName="srcNode" presStyleLbl="node1" presStyleIdx="0" presStyleCnt="6"/>
      <dgm:spPr/>
    </dgm:pt>
    <dgm:pt modelId="{5457FF13-FBE7-41B3-89A0-77CD07BF0953}" type="pres">
      <dgm:prSet presAssocID="{03962455-3F54-49F9-BDEF-3B300640830F}" presName="conn" presStyleLbl="parChTrans1D2" presStyleIdx="0" presStyleCnt="1"/>
      <dgm:spPr/>
    </dgm:pt>
    <dgm:pt modelId="{4F3E4F45-D8B1-4977-88E9-77934C37B8C3}" type="pres">
      <dgm:prSet presAssocID="{03962455-3F54-49F9-BDEF-3B300640830F}" presName="extraNode" presStyleLbl="node1" presStyleIdx="0" presStyleCnt="6"/>
      <dgm:spPr/>
    </dgm:pt>
    <dgm:pt modelId="{6FFFBEB9-8A2B-47E7-8A3F-FCACFE0D01DF}" type="pres">
      <dgm:prSet presAssocID="{03962455-3F54-49F9-BDEF-3B300640830F}" presName="dstNode" presStyleLbl="node1" presStyleIdx="0" presStyleCnt="6"/>
      <dgm:spPr/>
    </dgm:pt>
    <dgm:pt modelId="{2FDD7CE7-52C9-451F-9EB5-9B7E8ADD783C}" type="pres">
      <dgm:prSet presAssocID="{8943AC6A-1271-46ED-A5C0-2DDFE687F01E}" presName="text_1" presStyleLbl="node1" presStyleIdx="0" presStyleCnt="6">
        <dgm:presLayoutVars>
          <dgm:bulletEnabled val="1"/>
        </dgm:presLayoutVars>
      </dgm:prSet>
      <dgm:spPr/>
    </dgm:pt>
    <dgm:pt modelId="{9BCC1FBF-EA46-4BE1-8EDE-0EA8E2FF4719}" type="pres">
      <dgm:prSet presAssocID="{8943AC6A-1271-46ED-A5C0-2DDFE687F01E}" presName="accent_1" presStyleCnt="0"/>
      <dgm:spPr/>
    </dgm:pt>
    <dgm:pt modelId="{8406B3B7-8D0C-43FD-A3CA-4BCE2517C66E}" type="pres">
      <dgm:prSet presAssocID="{8943AC6A-1271-46ED-A5C0-2DDFE687F01E}" presName="accentRepeatNode" presStyleLbl="solidFgAcc1" presStyleIdx="0" presStyleCnt="6"/>
      <dgm:spPr/>
    </dgm:pt>
    <dgm:pt modelId="{7C68B057-0387-4251-A507-3A998F4C6AE4}" type="pres">
      <dgm:prSet presAssocID="{415163AC-CB2D-4817-9147-8A802256D682}" presName="text_2" presStyleLbl="node1" presStyleIdx="1" presStyleCnt="6">
        <dgm:presLayoutVars>
          <dgm:bulletEnabled val="1"/>
        </dgm:presLayoutVars>
      </dgm:prSet>
      <dgm:spPr/>
    </dgm:pt>
    <dgm:pt modelId="{CCAD65BF-C38F-4417-A3CF-87728B53F683}" type="pres">
      <dgm:prSet presAssocID="{415163AC-CB2D-4817-9147-8A802256D682}" presName="accent_2" presStyleCnt="0"/>
      <dgm:spPr/>
    </dgm:pt>
    <dgm:pt modelId="{1879971B-5B88-4F30-95EC-44726778200D}" type="pres">
      <dgm:prSet presAssocID="{415163AC-CB2D-4817-9147-8A802256D682}" presName="accentRepeatNode" presStyleLbl="solidFgAcc1" presStyleIdx="1" presStyleCnt="6"/>
      <dgm:spPr/>
    </dgm:pt>
    <dgm:pt modelId="{EDBDE928-E78C-48CD-9B79-BF5B3A33482F}" type="pres">
      <dgm:prSet presAssocID="{740B46A9-DB33-4300-A9EF-7FCDD59F0AF6}" presName="text_3" presStyleLbl="node1" presStyleIdx="2" presStyleCnt="6">
        <dgm:presLayoutVars>
          <dgm:bulletEnabled val="1"/>
        </dgm:presLayoutVars>
      </dgm:prSet>
      <dgm:spPr/>
    </dgm:pt>
    <dgm:pt modelId="{73345B2B-CB3D-4226-BCD2-7390EA8B380E}" type="pres">
      <dgm:prSet presAssocID="{740B46A9-DB33-4300-A9EF-7FCDD59F0AF6}" presName="accent_3" presStyleCnt="0"/>
      <dgm:spPr/>
    </dgm:pt>
    <dgm:pt modelId="{EABACF49-23A5-4664-9699-365045DC253F}" type="pres">
      <dgm:prSet presAssocID="{740B46A9-DB33-4300-A9EF-7FCDD59F0AF6}" presName="accentRepeatNode" presStyleLbl="solidFgAcc1" presStyleIdx="2" presStyleCnt="6"/>
      <dgm:spPr/>
    </dgm:pt>
    <dgm:pt modelId="{45187E34-B5C0-42D3-8F52-278A11159C25}" type="pres">
      <dgm:prSet presAssocID="{B0E4DEC6-CA58-42E0-B01F-8FB380FC4853}" presName="text_4" presStyleLbl="node1" presStyleIdx="3" presStyleCnt="6">
        <dgm:presLayoutVars>
          <dgm:bulletEnabled val="1"/>
        </dgm:presLayoutVars>
      </dgm:prSet>
      <dgm:spPr/>
    </dgm:pt>
    <dgm:pt modelId="{F2813D06-92B1-44F9-A9E9-E9E7FC06D011}" type="pres">
      <dgm:prSet presAssocID="{B0E4DEC6-CA58-42E0-B01F-8FB380FC4853}" presName="accent_4" presStyleCnt="0"/>
      <dgm:spPr/>
    </dgm:pt>
    <dgm:pt modelId="{5FAFDFE3-4064-4A4E-88BB-F1015F89E0B2}" type="pres">
      <dgm:prSet presAssocID="{B0E4DEC6-CA58-42E0-B01F-8FB380FC4853}" presName="accentRepeatNode" presStyleLbl="solidFgAcc1" presStyleIdx="3" presStyleCnt="6"/>
      <dgm:spPr/>
    </dgm:pt>
    <dgm:pt modelId="{2A1BA28B-8A02-40B6-B707-E11CAD11B914}" type="pres">
      <dgm:prSet presAssocID="{A186A3D0-E3A0-403F-8103-D1362619B108}" presName="text_5" presStyleLbl="node1" presStyleIdx="4" presStyleCnt="6">
        <dgm:presLayoutVars>
          <dgm:bulletEnabled val="1"/>
        </dgm:presLayoutVars>
      </dgm:prSet>
      <dgm:spPr/>
    </dgm:pt>
    <dgm:pt modelId="{C6350BBC-125E-4643-9E6C-BCC4D5439FB9}" type="pres">
      <dgm:prSet presAssocID="{A186A3D0-E3A0-403F-8103-D1362619B108}" presName="accent_5" presStyleCnt="0"/>
      <dgm:spPr/>
    </dgm:pt>
    <dgm:pt modelId="{84240389-B188-45E9-B5F6-7EA27C25FA05}" type="pres">
      <dgm:prSet presAssocID="{A186A3D0-E3A0-403F-8103-D1362619B108}" presName="accentRepeatNode" presStyleLbl="solidFgAcc1" presStyleIdx="4" presStyleCnt="6"/>
      <dgm:spPr/>
    </dgm:pt>
    <dgm:pt modelId="{1C4AF7B2-A824-43CE-8FF2-6BFD72893ED7}" type="pres">
      <dgm:prSet presAssocID="{C3F66CCE-05B3-4B0C-918F-09476F8F0E64}" presName="text_6" presStyleLbl="node1" presStyleIdx="5" presStyleCnt="6">
        <dgm:presLayoutVars>
          <dgm:bulletEnabled val="1"/>
        </dgm:presLayoutVars>
      </dgm:prSet>
      <dgm:spPr/>
    </dgm:pt>
    <dgm:pt modelId="{B37BF20A-332E-4D33-8D9E-85DEE838A474}" type="pres">
      <dgm:prSet presAssocID="{C3F66CCE-05B3-4B0C-918F-09476F8F0E64}" presName="accent_6" presStyleCnt="0"/>
      <dgm:spPr/>
    </dgm:pt>
    <dgm:pt modelId="{22320F8C-27A7-4429-80DA-2B201BAB7EE2}" type="pres">
      <dgm:prSet presAssocID="{C3F66CCE-05B3-4B0C-918F-09476F8F0E64}" presName="accentRepeatNode" presStyleLbl="solidFgAcc1" presStyleIdx="5" presStyleCnt="6"/>
      <dgm:spPr/>
    </dgm:pt>
  </dgm:ptLst>
  <dgm:cxnLst>
    <dgm:cxn modelId="{BB5A1B01-3395-4D41-BDA4-1F73A4360DE5}" type="presOf" srcId="{8943AC6A-1271-46ED-A5C0-2DDFE687F01E}" destId="{2FDD7CE7-52C9-451F-9EB5-9B7E8ADD783C}" srcOrd="0" destOrd="0" presId="urn:microsoft.com/office/officeart/2008/layout/VerticalCurvedList"/>
    <dgm:cxn modelId="{EC8B3535-B1CA-41DA-B41E-98772EFF2A16}" srcId="{03962455-3F54-49F9-BDEF-3B300640830F}" destId="{C3F66CCE-05B3-4B0C-918F-09476F8F0E64}" srcOrd="5" destOrd="0" parTransId="{060F842E-7FC6-4CC2-9F88-90E8E6EEB392}" sibTransId="{13C737C6-3E0C-4F14-B5A8-942BD6883050}"/>
    <dgm:cxn modelId="{A37C4F65-C667-4A77-AB12-F01F9A91413F}" type="presOf" srcId="{B0E4DEC6-CA58-42E0-B01F-8FB380FC4853}" destId="{45187E34-B5C0-42D3-8F52-278A11159C25}" srcOrd="0" destOrd="0" presId="urn:microsoft.com/office/officeart/2008/layout/VerticalCurvedList"/>
    <dgm:cxn modelId="{90FCEB6A-41E0-49EB-96CE-5BC63CA89D82}" srcId="{03962455-3F54-49F9-BDEF-3B300640830F}" destId="{A186A3D0-E3A0-403F-8103-D1362619B108}" srcOrd="4" destOrd="0" parTransId="{2B75D9EE-FF2B-4F4D-908F-68CF10D64857}" sibTransId="{C6707BAA-EFB5-4ECC-94B1-F0D069EAF48E}"/>
    <dgm:cxn modelId="{2189ABA4-CB6E-41FA-B5E5-01493BB6451F}" type="presOf" srcId="{740B46A9-DB33-4300-A9EF-7FCDD59F0AF6}" destId="{EDBDE928-E78C-48CD-9B79-BF5B3A33482F}" srcOrd="0" destOrd="0" presId="urn:microsoft.com/office/officeart/2008/layout/VerticalCurvedList"/>
    <dgm:cxn modelId="{580E75A9-A25B-489C-8ADD-D9D20BDF329C}" srcId="{03962455-3F54-49F9-BDEF-3B300640830F}" destId="{8943AC6A-1271-46ED-A5C0-2DDFE687F01E}" srcOrd="0" destOrd="0" parTransId="{094A827E-0CE0-4198-A884-1FF7E22CE680}" sibTransId="{DC270957-9EC7-4E13-B922-E43183687F0C}"/>
    <dgm:cxn modelId="{24CF2AAF-FA02-4B2B-89A1-318F574F5C03}" srcId="{03962455-3F54-49F9-BDEF-3B300640830F}" destId="{740B46A9-DB33-4300-A9EF-7FCDD59F0AF6}" srcOrd="2" destOrd="0" parTransId="{32548DB7-4E7E-42AC-82FC-C036F7F281BF}" sibTransId="{95792BE7-40A4-4D47-8F4D-1A60081995B3}"/>
    <dgm:cxn modelId="{426234B0-4C7F-4815-AA1F-9ABE8C8235D3}" srcId="{03962455-3F54-49F9-BDEF-3B300640830F}" destId="{B0E4DEC6-CA58-42E0-B01F-8FB380FC4853}" srcOrd="3" destOrd="0" parTransId="{8601C668-C9F0-4DBC-BF06-59B93EF44E9F}" sibTransId="{A1BE0F9B-92F4-4915-ACDE-36F0C6B2C096}"/>
    <dgm:cxn modelId="{AE2FAFB8-3453-43F4-BCB1-0FAC28E9C480}" type="presOf" srcId="{03962455-3F54-49F9-BDEF-3B300640830F}" destId="{9579ECA9-1C6B-4E46-AA46-4ED1B45D4DD0}" srcOrd="0" destOrd="0" presId="urn:microsoft.com/office/officeart/2008/layout/VerticalCurvedList"/>
    <dgm:cxn modelId="{4A32DDC4-D8DA-4DF1-9DC0-07225F03E17A}" srcId="{03962455-3F54-49F9-BDEF-3B300640830F}" destId="{415163AC-CB2D-4817-9147-8A802256D682}" srcOrd="1" destOrd="0" parTransId="{41317AEC-2C11-4B7D-92DB-474FB61A3B66}" sibTransId="{5CE3F273-275F-4B5C-8CC9-79BC43B200F0}"/>
    <dgm:cxn modelId="{7F28EAC5-F570-4FFC-9C1F-E488920BF36A}" type="presOf" srcId="{DC270957-9EC7-4E13-B922-E43183687F0C}" destId="{5457FF13-FBE7-41B3-89A0-77CD07BF0953}" srcOrd="0" destOrd="0" presId="urn:microsoft.com/office/officeart/2008/layout/VerticalCurvedList"/>
    <dgm:cxn modelId="{6A3645C7-2CD4-483E-956B-05C3FC88B458}" type="presOf" srcId="{A186A3D0-E3A0-403F-8103-D1362619B108}" destId="{2A1BA28B-8A02-40B6-B707-E11CAD11B914}" srcOrd="0" destOrd="0" presId="urn:microsoft.com/office/officeart/2008/layout/VerticalCurvedList"/>
    <dgm:cxn modelId="{5C36EED0-61B2-4FBC-BA55-1E460D880107}" type="presOf" srcId="{415163AC-CB2D-4817-9147-8A802256D682}" destId="{7C68B057-0387-4251-A507-3A998F4C6AE4}" srcOrd="0" destOrd="0" presId="urn:microsoft.com/office/officeart/2008/layout/VerticalCurvedList"/>
    <dgm:cxn modelId="{7112CCF7-C42E-46BD-9DE7-CB0168E533CC}" type="presOf" srcId="{C3F66CCE-05B3-4B0C-918F-09476F8F0E64}" destId="{1C4AF7B2-A824-43CE-8FF2-6BFD72893ED7}" srcOrd="0" destOrd="0" presId="urn:microsoft.com/office/officeart/2008/layout/VerticalCurvedList"/>
    <dgm:cxn modelId="{8679415D-E871-4CCF-A0D7-83DDA523F8D5}" type="presParOf" srcId="{9579ECA9-1C6B-4E46-AA46-4ED1B45D4DD0}" destId="{63DC8FC6-26E0-491F-AD25-F1B0672D6913}" srcOrd="0" destOrd="0" presId="urn:microsoft.com/office/officeart/2008/layout/VerticalCurvedList"/>
    <dgm:cxn modelId="{565B9EBD-78E1-44D5-9169-B979B5FC42CD}" type="presParOf" srcId="{63DC8FC6-26E0-491F-AD25-F1B0672D6913}" destId="{26A4B15D-1A34-438A-8A0A-418F54688774}" srcOrd="0" destOrd="0" presId="urn:microsoft.com/office/officeart/2008/layout/VerticalCurvedList"/>
    <dgm:cxn modelId="{7E45E512-36B8-4DCB-9834-A47DAE8CEEF0}" type="presParOf" srcId="{26A4B15D-1A34-438A-8A0A-418F54688774}" destId="{445520E8-A9E6-4486-BB53-A6CE658124DB}" srcOrd="0" destOrd="0" presId="urn:microsoft.com/office/officeart/2008/layout/VerticalCurvedList"/>
    <dgm:cxn modelId="{278DA907-7BD6-49D3-8378-1A7C00EED094}" type="presParOf" srcId="{26A4B15D-1A34-438A-8A0A-418F54688774}" destId="{5457FF13-FBE7-41B3-89A0-77CD07BF0953}" srcOrd="1" destOrd="0" presId="urn:microsoft.com/office/officeart/2008/layout/VerticalCurvedList"/>
    <dgm:cxn modelId="{B541D121-CDD0-4907-9724-02F6651446A0}" type="presParOf" srcId="{26A4B15D-1A34-438A-8A0A-418F54688774}" destId="{4F3E4F45-D8B1-4977-88E9-77934C37B8C3}" srcOrd="2" destOrd="0" presId="urn:microsoft.com/office/officeart/2008/layout/VerticalCurvedList"/>
    <dgm:cxn modelId="{DFF22E72-A251-4219-BA8E-75AE52A928A0}" type="presParOf" srcId="{26A4B15D-1A34-438A-8A0A-418F54688774}" destId="{6FFFBEB9-8A2B-47E7-8A3F-FCACFE0D01DF}" srcOrd="3" destOrd="0" presId="urn:microsoft.com/office/officeart/2008/layout/VerticalCurvedList"/>
    <dgm:cxn modelId="{F3D22A82-1BFB-479C-97CE-B1002437155E}" type="presParOf" srcId="{63DC8FC6-26E0-491F-AD25-F1B0672D6913}" destId="{2FDD7CE7-52C9-451F-9EB5-9B7E8ADD783C}" srcOrd="1" destOrd="0" presId="urn:microsoft.com/office/officeart/2008/layout/VerticalCurvedList"/>
    <dgm:cxn modelId="{0D949E44-EA0B-4F4D-9B67-5F5BCEB8F088}" type="presParOf" srcId="{63DC8FC6-26E0-491F-AD25-F1B0672D6913}" destId="{9BCC1FBF-EA46-4BE1-8EDE-0EA8E2FF4719}" srcOrd="2" destOrd="0" presId="urn:microsoft.com/office/officeart/2008/layout/VerticalCurvedList"/>
    <dgm:cxn modelId="{98D8A32B-AC0C-43CF-8CE2-01D913EC8BD8}" type="presParOf" srcId="{9BCC1FBF-EA46-4BE1-8EDE-0EA8E2FF4719}" destId="{8406B3B7-8D0C-43FD-A3CA-4BCE2517C66E}" srcOrd="0" destOrd="0" presId="urn:microsoft.com/office/officeart/2008/layout/VerticalCurvedList"/>
    <dgm:cxn modelId="{69232531-8900-458A-8C1E-FD63C93F68AE}" type="presParOf" srcId="{63DC8FC6-26E0-491F-AD25-F1B0672D6913}" destId="{7C68B057-0387-4251-A507-3A998F4C6AE4}" srcOrd="3" destOrd="0" presId="urn:microsoft.com/office/officeart/2008/layout/VerticalCurvedList"/>
    <dgm:cxn modelId="{E9B27EAC-913F-4AA4-B338-A2BDF91AD4D7}" type="presParOf" srcId="{63DC8FC6-26E0-491F-AD25-F1B0672D6913}" destId="{CCAD65BF-C38F-4417-A3CF-87728B53F683}" srcOrd="4" destOrd="0" presId="urn:microsoft.com/office/officeart/2008/layout/VerticalCurvedList"/>
    <dgm:cxn modelId="{06ACD783-937B-4C14-B12A-FF75A7125B25}" type="presParOf" srcId="{CCAD65BF-C38F-4417-A3CF-87728B53F683}" destId="{1879971B-5B88-4F30-95EC-44726778200D}" srcOrd="0" destOrd="0" presId="urn:microsoft.com/office/officeart/2008/layout/VerticalCurvedList"/>
    <dgm:cxn modelId="{CDB5C66F-D84B-42E9-A670-40DF7E26460D}" type="presParOf" srcId="{63DC8FC6-26E0-491F-AD25-F1B0672D6913}" destId="{EDBDE928-E78C-48CD-9B79-BF5B3A33482F}" srcOrd="5" destOrd="0" presId="urn:microsoft.com/office/officeart/2008/layout/VerticalCurvedList"/>
    <dgm:cxn modelId="{F29EAA2A-C0BC-43F2-8495-3AF717FD7684}" type="presParOf" srcId="{63DC8FC6-26E0-491F-AD25-F1B0672D6913}" destId="{73345B2B-CB3D-4226-BCD2-7390EA8B380E}" srcOrd="6" destOrd="0" presId="urn:microsoft.com/office/officeart/2008/layout/VerticalCurvedList"/>
    <dgm:cxn modelId="{14859A3D-0A04-4ECF-848C-B231D81DC9FB}" type="presParOf" srcId="{73345B2B-CB3D-4226-BCD2-7390EA8B380E}" destId="{EABACF49-23A5-4664-9699-365045DC253F}" srcOrd="0" destOrd="0" presId="urn:microsoft.com/office/officeart/2008/layout/VerticalCurvedList"/>
    <dgm:cxn modelId="{9FCD88C2-12A3-4F6A-96D8-7B0BCE394561}" type="presParOf" srcId="{63DC8FC6-26E0-491F-AD25-F1B0672D6913}" destId="{45187E34-B5C0-42D3-8F52-278A11159C25}" srcOrd="7" destOrd="0" presId="urn:microsoft.com/office/officeart/2008/layout/VerticalCurvedList"/>
    <dgm:cxn modelId="{98DF4974-743B-4765-A8C0-4112DDE52D98}" type="presParOf" srcId="{63DC8FC6-26E0-491F-AD25-F1B0672D6913}" destId="{F2813D06-92B1-44F9-A9E9-E9E7FC06D011}" srcOrd="8" destOrd="0" presId="urn:microsoft.com/office/officeart/2008/layout/VerticalCurvedList"/>
    <dgm:cxn modelId="{C9697AF0-D85B-484F-B412-B313DC44A3EA}" type="presParOf" srcId="{F2813D06-92B1-44F9-A9E9-E9E7FC06D011}" destId="{5FAFDFE3-4064-4A4E-88BB-F1015F89E0B2}" srcOrd="0" destOrd="0" presId="urn:microsoft.com/office/officeart/2008/layout/VerticalCurvedList"/>
    <dgm:cxn modelId="{DAA43E6F-4655-4C95-A17D-072D62F1BF3F}" type="presParOf" srcId="{63DC8FC6-26E0-491F-AD25-F1B0672D6913}" destId="{2A1BA28B-8A02-40B6-B707-E11CAD11B914}" srcOrd="9" destOrd="0" presId="urn:microsoft.com/office/officeart/2008/layout/VerticalCurvedList"/>
    <dgm:cxn modelId="{EE584CF8-C151-407B-8492-487C7E31298B}" type="presParOf" srcId="{63DC8FC6-26E0-491F-AD25-F1B0672D6913}" destId="{C6350BBC-125E-4643-9E6C-BCC4D5439FB9}" srcOrd="10" destOrd="0" presId="urn:microsoft.com/office/officeart/2008/layout/VerticalCurvedList"/>
    <dgm:cxn modelId="{D49234FA-2AE4-4874-AD22-63BD3516988A}" type="presParOf" srcId="{C6350BBC-125E-4643-9E6C-BCC4D5439FB9}" destId="{84240389-B188-45E9-B5F6-7EA27C25FA05}" srcOrd="0" destOrd="0" presId="urn:microsoft.com/office/officeart/2008/layout/VerticalCurvedList"/>
    <dgm:cxn modelId="{20F3D4FA-A587-48AD-8539-925F999B219D}" type="presParOf" srcId="{63DC8FC6-26E0-491F-AD25-F1B0672D6913}" destId="{1C4AF7B2-A824-43CE-8FF2-6BFD72893ED7}" srcOrd="11" destOrd="0" presId="urn:microsoft.com/office/officeart/2008/layout/VerticalCurvedList"/>
    <dgm:cxn modelId="{97B0217E-5FE6-4042-B922-B99A502FDF32}" type="presParOf" srcId="{63DC8FC6-26E0-491F-AD25-F1B0672D6913}" destId="{B37BF20A-332E-4D33-8D9E-85DEE838A474}" srcOrd="12" destOrd="0" presId="urn:microsoft.com/office/officeart/2008/layout/VerticalCurvedList"/>
    <dgm:cxn modelId="{8DCEA26D-CB27-4C98-A3B6-DA459B6BA8C2}" type="presParOf" srcId="{B37BF20A-332E-4D33-8D9E-85DEE838A474}" destId="{22320F8C-27A7-4429-80DA-2B201BAB7EE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BEADDA-163B-48A4-BFB9-D6E2143689C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940BEFE-DD56-4495-B42B-D18EE87248F6}">
      <dgm:prSet phldrT="[Tex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Supports high-speed (up to 54 Mbps) wireless networking over relatively short distances</a:t>
          </a:r>
        </a:p>
      </dgm:t>
    </dgm:pt>
    <dgm:pt modelId="{A205B7D3-4BE8-417D-9014-9E9AD9B9A117}" type="parTrans" cxnId="{367282F1-8360-40C1-A0A1-6B25BC53F4AF}">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278F307-5202-4205-AB79-85D71F7806E2}" type="sibTrans" cxnId="{367282F1-8360-40C1-A0A1-6B25BC53F4AF}">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C6153AE-6A0D-42BB-AF6D-7054910829E7}">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Incorporates OFDM to achieve higher data transfer rates</a:t>
          </a:r>
        </a:p>
      </dgm:t>
    </dgm:pt>
    <dgm:pt modelId="{45E59D0B-5AF0-482C-80FD-287361AD72B5}" type="parTrans" cxnId="{5243A22C-0DEE-4969-8217-3F4ABFCC136E}">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F1E9F33-7E06-474C-BA31-DA422B7847AB}" type="sibTrans" cxnId="{5243A22C-0DEE-4969-8217-3F4ABFCC136E}">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BCE954F8-3E43-40C6-B68E-B5FD3A0CFFA0}">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Can scale back to 11 Mbps or lower</a:t>
          </a:r>
        </a:p>
      </dgm:t>
    </dgm:pt>
    <dgm:pt modelId="{BAE6A59B-12AC-4DB6-BA44-9D4F0574A57B}" type="parTrans" cxnId="{467CAC27-12F8-4828-A9B2-E86F0A97A2D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CB78C7CC-B800-4253-8E22-0A780FEC74D1}" type="sibTrans" cxnId="{467CAC27-12F8-4828-A9B2-E86F0A97A2D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1D94F086-A6F1-4B93-8E8D-C6B6D603BCF7}">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Backward-compatible with 802.11b</a:t>
          </a:r>
        </a:p>
      </dgm:t>
    </dgm:pt>
    <dgm:pt modelId="{13533BE3-E8D2-419D-9D6A-590C9475AA56}" type="parTrans" cxnId="{3DE9AED1-A66D-4ED6-8B3F-7F93EBBC9D3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E613F943-3171-4E8E-ABD2-E25D22002E47}" type="sibTrans" cxnId="{3DE9AED1-A66D-4ED6-8B3F-7F93EBBC9D3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D54F59F0-BBDE-4E85-8F31-2773870D2D6A}">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Compatible with 802.11a if WAP broadcasts in both 2.4 GHz and 5 GHz ranges</a:t>
          </a:r>
        </a:p>
      </dgm:t>
    </dgm:pt>
    <dgm:pt modelId="{262DADF2-0F34-4347-B8E4-C6A562824CD9}" type="parTrans" cxnId="{96989C35-2A25-469E-AE27-55C655DB6A7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EC55D391-771D-4997-8DA9-0D5060D4B6C9}" type="sibTrans" cxnId="{96989C35-2A25-469E-AE27-55C655DB6A7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782B947-29B6-4D39-890E-E338E0BC2659}" type="pres">
      <dgm:prSet presAssocID="{D7BEADDA-163B-48A4-BFB9-D6E2143689C8}" presName="linear" presStyleCnt="0">
        <dgm:presLayoutVars>
          <dgm:dir/>
          <dgm:animLvl val="lvl"/>
          <dgm:resizeHandles val="exact"/>
        </dgm:presLayoutVars>
      </dgm:prSet>
      <dgm:spPr/>
    </dgm:pt>
    <dgm:pt modelId="{4556AF59-C031-4C30-A025-9065AD5D749A}" type="pres">
      <dgm:prSet presAssocID="{8940BEFE-DD56-4495-B42B-D18EE87248F6}" presName="parentLin" presStyleCnt="0"/>
      <dgm:spPr/>
    </dgm:pt>
    <dgm:pt modelId="{C83DC949-0F60-43F5-BEDE-61836C34516E}" type="pres">
      <dgm:prSet presAssocID="{8940BEFE-DD56-4495-B42B-D18EE87248F6}" presName="parentLeftMargin" presStyleLbl="node1" presStyleIdx="0" presStyleCnt="5"/>
      <dgm:spPr/>
    </dgm:pt>
    <dgm:pt modelId="{B27171A0-D740-4B2C-ABF8-F0EB2C60D7DE}" type="pres">
      <dgm:prSet presAssocID="{8940BEFE-DD56-4495-B42B-D18EE87248F6}" presName="parentText" presStyleLbl="node1" presStyleIdx="0" presStyleCnt="5">
        <dgm:presLayoutVars>
          <dgm:chMax val="0"/>
          <dgm:bulletEnabled val="1"/>
        </dgm:presLayoutVars>
      </dgm:prSet>
      <dgm:spPr/>
    </dgm:pt>
    <dgm:pt modelId="{E9B37CEA-6F98-4C3F-8D45-1D381A56372B}" type="pres">
      <dgm:prSet presAssocID="{8940BEFE-DD56-4495-B42B-D18EE87248F6}" presName="negativeSpace" presStyleCnt="0"/>
      <dgm:spPr/>
    </dgm:pt>
    <dgm:pt modelId="{CC40E003-998F-4F32-9950-1A190F226A8A}" type="pres">
      <dgm:prSet presAssocID="{8940BEFE-DD56-4495-B42B-D18EE87248F6}" presName="childText" presStyleLbl="conFgAcc1" presStyleIdx="0" presStyleCnt="5">
        <dgm:presLayoutVars>
          <dgm:bulletEnabled val="1"/>
        </dgm:presLayoutVars>
      </dgm:prSet>
      <dgm:spPr>
        <a:noFill/>
        <a:ln>
          <a:solidFill>
            <a:schemeClr val="accent3">
              <a:lumMod val="75000"/>
            </a:schemeClr>
          </a:solidFill>
        </a:ln>
      </dgm:spPr>
    </dgm:pt>
    <dgm:pt modelId="{47BA95B7-F4E8-4D19-A43F-B13A8BCFD152}" type="pres">
      <dgm:prSet presAssocID="{2278F307-5202-4205-AB79-85D71F7806E2}" presName="spaceBetweenRectangles" presStyleCnt="0"/>
      <dgm:spPr/>
    </dgm:pt>
    <dgm:pt modelId="{D035BD83-7BB0-4A54-9547-C43AEA89E86A}" type="pres">
      <dgm:prSet presAssocID="{2C6153AE-6A0D-42BB-AF6D-7054910829E7}" presName="parentLin" presStyleCnt="0"/>
      <dgm:spPr/>
    </dgm:pt>
    <dgm:pt modelId="{5C08F014-D018-4CE1-A2EE-3E030505EA24}" type="pres">
      <dgm:prSet presAssocID="{2C6153AE-6A0D-42BB-AF6D-7054910829E7}" presName="parentLeftMargin" presStyleLbl="node1" presStyleIdx="0" presStyleCnt="5"/>
      <dgm:spPr/>
    </dgm:pt>
    <dgm:pt modelId="{CD508FC0-A0E2-4F34-9673-4E8E4167E361}" type="pres">
      <dgm:prSet presAssocID="{2C6153AE-6A0D-42BB-AF6D-7054910829E7}" presName="parentText" presStyleLbl="node1" presStyleIdx="1" presStyleCnt="5">
        <dgm:presLayoutVars>
          <dgm:chMax val="0"/>
          <dgm:bulletEnabled val="1"/>
        </dgm:presLayoutVars>
      </dgm:prSet>
      <dgm:spPr/>
    </dgm:pt>
    <dgm:pt modelId="{D0E98E1F-092A-484C-9075-1DF9CED3649B}" type="pres">
      <dgm:prSet presAssocID="{2C6153AE-6A0D-42BB-AF6D-7054910829E7}" presName="negativeSpace" presStyleCnt="0"/>
      <dgm:spPr/>
    </dgm:pt>
    <dgm:pt modelId="{DB0F189C-7B5A-43DC-9515-0F51D099B8AE}" type="pres">
      <dgm:prSet presAssocID="{2C6153AE-6A0D-42BB-AF6D-7054910829E7}" presName="childText" presStyleLbl="conFgAcc1" presStyleIdx="1" presStyleCnt="5">
        <dgm:presLayoutVars>
          <dgm:bulletEnabled val="1"/>
        </dgm:presLayoutVars>
      </dgm:prSet>
      <dgm:spPr>
        <a:noFill/>
        <a:ln>
          <a:solidFill>
            <a:schemeClr val="accent3">
              <a:lumMod val="75000"/>
            </a:schemeClr>
          </a:solidFill>
        </a:ln>
      </dgm:spPr>
    </dgm:pt>
    <dgm:pt modelId="{8B885966-682E-4F10-A3B3-47F68BF0AA91}" type="pres">
      <dgm:prSet presAssocID="{2F1E9F33-7E06-474C-BA31-DA422B7847AB}" presName="spaceBetweenRectangles" presStyleCnt="0"/>
      <dgm:spPr/>
    </dgm:pt>
    <dgm:pt modelId="{DC0D05CA-5AAF-41C5-B73C-3293A36C1F68}" type="pres">
      <dgm:prSet presAssocID="{BCE954F8-3E43-40C6-B68E-B5FD3A0CFFA0}" presName="parentLin" presStyleCnt="0"/>
      <dgm:spPr/>
    </dgm:pt>
    <dgm:pt modelId="{7DB1E515-1601-44BB-B517-0A3A7E6E4362}" type="pres">
      <dgm:prSet presAssocID="{BCE954F8-3E43-40C6-B68E-B5FD3A0CFFA0}" presName="parentLeftMargin" presStyleLbl="node1" presStyleIdx="1" presStyleCnt="5"/>
      <dgm:spPr/>
    </dgm:pt>
    <dgm:pt modelId="{6DC56DD9-AB9C-44F7-813E-F76AB154CA3E}" type="pres">
      <dgm:prSet presAssocID="{BCE954F8-3E43-40C6-B68E-B5FD3A0CFFA0}" presName="parentText" presStyleLbl="node1" presStyleIdx="2" presStyleCnt="5">
        <dgm:presLayoutVars>
          <dgm:chMax val="0"/>
          <dgm:bulletEnabled val="1"/>
        </dgm:presLayoutVars>
      </dgm:prSet>
      <dgm:spPr/>
    </dgm:pt>
    <dgm:pt modelId="{43BDCCF9-753E-4994-B4F9-35780F74C383}" type="pres">
      <dgm:prSet presAssocID="{BCE954F8-3E43-40C6-B68E-B5FD3A0CFFA0}" presName="negativeSpace" presStyleCnt="0"/>
      <dgm:spPr/>
    </dgm:pt>
    <dgm:pt modelId="{082E4E2C-FE25-4534-BB59-0D96E7DA805E}" type="pres">
      <dgm:prSet presAssocID="{BCE954F8-3E43-40C6-B68E-B5FD3A0CFFA0}" presName="childText" presStyleLbl="conFgAcc1" presStyleIdx="2" presStyleCnt="5">
        <dgm:presLayoutVars>
          <dgm:bulletEnabled val="1"/>
        </dgm:presLayoutVars>
      </dgm:prSet>
      <dgm:spPr>
        <a:noFill/>
        <a:ln>
          <a:solidFill>
            <a:schemeClr val="accent3">
              <a:lumMod val="75000"/>
            </a:schemeClr>
          </a:solidFill>
        </a:ln>
      </dgm:spPr>
    </dgm:pt>
    <dgm:pt modelId="{AD28575F-CCC8-47E3-AFFD-08F08213DB3F}" type="pres">
      <dgm:prSet presAssocID="{CB78C7CC-B800-4253-8E22-0A780FEC74D1}" presName="spaceBetweenRectangles" presStyleCnt="0"/>
      <dgm:spPr/>
    </dgm:pt>
    <dgm:pt modelId="{3C2889B1-1081-40C7-8520-75560945700E}" type="pres">
      <dgm:prSet presAssocID="{1D94F086-A6F1-4B93-8E8D-C6B6D603BCF7}" presName="parentLin" presStyleCnt="0"/>
      <dgm:spPr/>
    </dgm:pt>
    <dgm:pt modelId="{1C8B1854-D485-4621-849C-DA25F0F24B6A}" type="pres">
      <dgm:prSet presAssocID="{1D94F086-A6F1-4B93-8E8D-C6B6D603BCF7}" presName="parentLeftMargin" presStyleLbl="node1" presStyleIdx="2" presStyleCnt="5"/>
      <dgm:spPr/>
    </dgm:pt>
    <dgm:pt modelId="{9A1D4E6C-0956-426E-97B9-0EC5A9CC6243}" type="pres">
      <dgm:prSet presAssocID="{1D94F086-A6F1-4B93-8E8D-C6B6D603BCF7}" presName="parentText" presStyleLbl="node1" presStyleIdx="3" presStyleCnt="5">
        <dgm:presLayoutVars>
          <dgm:chMax val="0"/>
          <dgm:bulletEnabled val="1"/>
        </dgm:presLayoutVars>
      </dgm:prSet>
      <dgm:spPr/>
    </dgm:pt>
    <dgm:pt modelId="{855A3586-152A-420A-AFAE-8738BC5AD7A5}" type="pres">
      <dgm:prSet presAssocID="{1D94F086-A6F1-4B93-8E8D-C6B6D603BCF7}" presName="negativeSpace" presStyleCnt="0"/>
      <dgm:spPr/>
    </dgm:pt>
    <dgm:pt modelId="{B862C854-5475-4E3C-9C9C-30E4995CDE81}" type="pres">
      <dgm:prSet presAssocID="{1D94F086-A6F1-4B93-8E8D-C6B6D603BCF7}" presName="childText" presStyleLbl="conFgAcc1" presStyleIdx="3" presStyleCnt="5">
        <dgm:presLayoutVars>
          <dgm:bulletEnabled val="1"/>
        </dgm:presLayoutVars>
      </dgm:prSet>
      <dgm:spPr>
        <a:noFill/>
        <a:ln>
          <a:solidFill>
            <a:schemeClr val="accent3">
              <a:lumMod val="75000"/>
            </a:schemeClr>
          </a:solidFill>
        </a:ln>
      </dgm:spPr>
    </dgm:pt>
    <dgm:pt modelId="{537E337A-F09A-4736-A0C3-598FB15E2F86}" type="pres">
      <dgm:prSet presAssocID="{E613F943-3171-4E8E-ABD2-E25D22002E47}" presName="spaceBetweenRectangles" presStyleCnt="0"/>
      <dgm:spPr/>
    </dgm:pt>
    <dgm:pt modelId="{4E71A484-00FF-40E0-B89C-4214647C6B3C}" type="pres">
      <dgm:prSet presAssocID="{D54F59F0-BBDE-4E85-8F31-2773870D2D6A}" presName="parentLin" presStyleCnt="0"/>
      <dgm:spPr/>
    </dgm:pt>
    <dgm:pt modelId="{F0F4C78C-9292-46B1-8271-0DDB06C26770}" type="pres">
      <dgm:prSet presAssocID="{D54F59F0-BBDE-4E85-8F31-2773870D2D6A}" presName="parentLeftMargin" presStyleLbl="node1" presStyleIdx="3" presStyleCnt="5"/>
      <dgm:spPr/>
    </dgm:pt>
    <dgm:pt modelId="{5F8CF430-F299-4A44-8E92-F24D00F3F86A}" type="pres">
      <dgm:prSet presAssocID="{D54F59F0-BBDE-4E85-8F31-2773870D2D6A}" presName="parentText" presStyleLbl="node1" presStyleIdx="4" presStyleCnt="5">
        <dgm:presLayoutVars>
          <dgm:chMax val="0"/>
          <dgm:bulletEnabled val="1"/>
        </dgm:presLayoutVars>
      </dgm:prSet>
      <dgm:spPr/>
    </dgm:pt>
    <dgm:pt modelId="{074594C1-5FBA-4ED1-B37C-AD5B10ECE7A6}" type="pres">
      <dgm:prSet presAssocID="{D54F59F0-BBDE-4E85-8F31-2773870D2D6A}" presName="negativeSpace" presStyleCnt="0"/>
      <dgm:spPr/>
    </dgm:pt>
    <dgm:pt modelId="{0168AE84-2928-44A9-965B-002340889E72}" type="pres">
      <dgm:prSet presAssocID="{D54F59F0-BBDE-4E85-8F31-2773870D2D6A}" presName="childText" presStyleLbl="conFgAcc1" presStyleIdx="4" presStyleCnt="5">
        <dgm:presLayoutVars>
          <dgm:bulletEnabled val="1"/>
        </dgm:presLayoutVars>
      </dgm:prSet>
      <dgm:spPr>
        <a:noFill/>
        <a:ln>
          <a:solidFill>
            <a:schemeClr val="accent3">
              <a:lumMod val="75000"/>
            </a:schemeClr>
          </a:solidFill>
        </a:ln>
      </dgm:spPr>
    </dgm:pt>
  </dgm:ptLst>
  <dgm:cxnLst>
    <dgm:cxn modelId="{467CAC27-12F8-4828-A9B2-E86F0A97A2D2}" srcId="{D7BEADDA-163B-48A4-BFB9-D6E2143689C8}" destId="{BCE954F8-3E43-40C6-B68E-B5FD3A0CFFA0}" srcOrd="2" destOrd="0" parTransId="{BAE6A59B-12AC-4DB6-BA44-9D4F0574A57B}" sibTransId="{CB78C7CC-B800-4253-8E22-0A780FEC74D1}"/>
    <dgm:cxn modelId="{5243A22C-0DEE-4969-8217-3F4ABFCC136E}" srcId="{D7BEADDA-163B-48A4-BFB9-D6E2143689C8}" destId="{2C6153AE-6A0D-42BB-AF6D-7054910829E7}" srcOrd="1" destOrd="0" parTransId="{45E59D0B-5AF0-482C-80FD-287361AD72B5}" sibTransId="{2F1E9F33-7E06-474C-BA31-DA422B7847AB}"/>
    <dgm:cxn modelId="{96989C35-2A25-469E-AE27-55C655DB6A74}" srcId="{D7BEADDA-163B-48A4-BFB9-D6E2143689C8}" destId="{D54F59F0-BBDE-4E85-8F31-2773870D2D6A}" srcOrd="4" destOrd="0" parTransId="{262DADF2-0F34-4347-B8E4-C6A562824CD9}" sibTransId="{EC55D391-771D-4997-8DA9-0D5060D4B6C9}"/>
    <dgm:cxn modelId="{4DC21637-1479-4D13-9B59-7968CB015421}" type="presOf" srcId="{D7BEADDA-163B-48A4-BFB9-D6E2143689C8}" destId="{2782B947-29B6-4D39-890E-E338E0BC2659}" srcOrd="0" destOrd="0" presId="urn:microsoft.com/office/officeart/2005/8/layout/list1"/>
    <dgm:cxn modelId="{E2A3E83E-D2F1-4309-B8B3-121EA3D0B34E}" type="presOf" srcId="{1D94F086-A6F1-4B93-8E8D-C6B6D603BCF7}" destId="{1C8B1854-D485-4621-849C-DA25F0F24B6A}" srcOrd="0" destOrd="0" presId="urn:microsoft.com/office/officeart/2005/8/layout/list1"/>
    <dgm:cxn modelId="{721C7A58-A062-438D-B9CA-421FD9A38786}" type="presOf" srcId="{2C6153AE-6A0D-42BB-AF6D-7054910829E7}" destId="{5C08F014-D018-4CE1-A2EE-3E030505EA24}" srcOrd="0" destOrd="0" presId="urn:microsoft.com/office/officeart/2005/8/layout/list1"/>
    <dgm:cxn modelId="{54BD4360-03B6-4A63-AACF-9D2F4DED9CFF}" type="presOf" srcId="{BCE954F8-3E43-40C6-B68E-B5FD3A0CFFA0}" destId="{6DC56DD9-AB9C-44F7-813E-F76AB154CA3E}" srcOrd="1" destOrd="0" presId="urn:microsoft.com/office/officeart/2005/8/layout/list1"/>
    <dgm:cxn modelId="{C9A6116C-688A-43A2-955D-E82EC59175E0}" type="presOf" srcId="{2C6153AE-6A0D-42BB-AF6D-7054910829E7}" destId="{CD508FC0-A0E2-4F34-9673-4E8E4167E361}" srcOrd="1" destOrd="0" presId="urn:microsoft.com/office/officeart/2005/8/layout/list1"/>
    <dgm:cxn modelId="{D8D6D68C-1858-4BCC-AE56-1D789A273F56}" type="presOf" srcId="{8940BEFE-DD56-4495-B42B-D18EE87248F6}" destId="{B27171A0-D740-4B2C-ABF8-F0EB2C60D7DE}" srcOrd="1" destOrd="0" presId="urn:microsoft.com/office/officeart/2005/8/layout/list1"/>
    <dgm:cxn modelId="{15D0D59F-2C91-40C3-B670-FE0A3F12E652}" type="presOf" srcId="{BCE954F8-3E43-40C6-B68E-B5FD3A0CFFA0}" destId="{7DB1E515-1601-44BB-B517-0A3A7E6E4362}" srcOrd="0" destOrd="0" presId="urn:microsoft.com/office/officeart/2005/8/layout/list1"/>
    <dgm:cxn modelId="{57AE82A4-911E-4D19-8289-309660A30618}" type="presOf" srcId="{D54F59F0-BBDE-4E85-8F31-2773870D2D6A}" destId="{5F8CF430-F299-4A44-8E92-F24D00F3F86A}" srcOrd="1" destOrd="0" presId="urn:microsoft.com/office/officeart/2005/8/layout/list1"/>
    <dgm:cxn modelId="{1F3FF0AC-D753-4A12-B0BD-02A2A0EFBC57}" type="presOf" srcId="{1D94F086-A6F1-4B93-8E8D-C6B6D603BCF7}" destId="{9A1D4E6C-0956-426E-97B9-0EC5A9CC6243}" srcOrd="1" destOrd="0" presId="urn:microsoft.com/office/officeart/2005/8/layout/list1"/>
    <dgm:cxn modelId="{3DE9AED1-A66D-4ED6-8B3F-7F93EBBC9D32}" srcId="{D7BEADDA-163B-48A4-BFB9-D6E2143689C8}" destId="{1D94F086-A6F1-4B93-8E8D-C6B6D603BCF7}" srcOrd="3" destOrd="0" parTransId="{13533BE3-E8D2-419D-9D6A-590C9475AA56}" sibTransId="{E613F943-3171-4E8E-ABD2-E25D22002E47}"/>
    <dgm:cxn modelId="{367282F1-8360-40C1-A0A1-6B25BC53F4AF}" srcId="{D7BEADDA-163B-48A4-BFB9-D6E2143689C8}" destId="{8940BEFE-DD56-4495-B42B-D18EE87248F6}" srcOrd="0" destOrd="0" parTransId="{A205B7D3-4BE8-417D-9014-9E9AD9B9A117}" sibTransId="{2278F307-5202-4205-AB79-85D71F7806E2}"/>
    <dgm:cxn modelId="{0E0AE5FA-D3E5-49BA-A496-E88C40B1CB28}" type="presOf" srcId="{8940BEFE-DD56-4495-B42B-D18EE87248F6}" destId="{C83DC949-0F60-43F5-BEDE-61836C34516E}" srcOrd="0" destOrd="0" presId="urn:microsoft.com/office/officeart/2005/8/layout/list1"/>
    <dgm:cxn modelId="{BE819AFD-1D3A-4EB3-BF6A-DAAD960C8DA6}" type="presOf" srcId="{D54F59F0-BBDE-4E85-8F31-2773870D2D6A}" destId="{F0F4C78C-9292-46B1-8271-0DDB06C26770}" srcOrd="0" destOrd="0" presId="urn:microsoft.com/office/officeart/2005/8/layout/list1"/>
    <dgm:cxn modelId="{3567D1A6-1537-4EA9-8C89-7BD50D71E6F1}" type="presParOf" srcId="{2782B947-29B6-4D39-890E-E338E0BC2659}" destId="{4556AF59-C031-4C30-A025-9065AD5D749A}" srcOrd="0" destOrd="0" presId="urn:microsoft.com/office/officeart/2005/8/layout/list1"/>
    <dgm:cxn modelId="{B0379C3C-ABDA-4780-9709-15A54AA84932}" type="presParOf" srcId="{4556AF59-C031-4C30-A025-9065AD5D749A}" destId="{C83DC949-0F60-43F5-BEDE-61836C34516E}" srcOrd="0" destOrd="0" presId="urn:microsoft.com/office/officeart/2005/8/layout/list1"/>
    <dgm:cxn modelId="{59FE9F60-FBCA-48CE-8195-CF9ED9C2E5B7}" type="presParOf" srcId="{4556AF59-C031-4C30-A025-9065AD5D749A}" destId="{B27171A0-D740-4B2C-ABF8-F0EB2C60D7DE}" srcOrd="1" destOrd="0" presId="urn:microsoft.com/office/officeart/2005/8/layout/list1"/>
    <dgm:cxn modelId="{A33CA4D9-180E-4B1F-946C-3003349F185B}" type="presParOf" srcId="{2782B947-29B6-4D39-890E-E338E0BC2659}" destId="{E9B37CEA-6F98-4C3F-8D45-1D381A56372B}" srcOrd="1" destOrd="0" presId="urn:microsoft.com/office/officeart/2005/8/layout/list1"/>
    <dgm:cxn modelId="{16D50E63-66CC-49DA-BC43-B52F21DE69B5}" type="presParOf" srcId="{2782B947-29B6-4D39-890E-E338E0BC2659}" destId="{CC40E003-998F-4F32-9950-1A190F226A8A}" srcOrd="2" destOrd="0" presId="urn:microsoft.com/office/officeart/2005/8/layout/list1"/>
    <dgm:cxn modelId="{B31D2D5C-FCDB-49CD-824F-A37436909CC8}" type="presParOf" srcId="{2782B947-29B6-4D39-890E-E338E0BC2659}" destId="{47BA95B7-F4E8-4D19-A43F-B13A8BCFD152}" srcOrd="3" destOrd="0" presId="urn:microsoft.com/office/officeart/2005/8/layout/list1"/>
    <dgm:cxn modelId="{3F407225-537C-40F8-9D7E-FB0693A16DF0}" type="presParOf" srcId="{2782B947-29B6-4D39-890E-E338E0BC2659}" destId="{D035BD83-7BB0-4A54-9547-C43AEA89E86A}" srcOrd="4" destOrd="0" presId="urn:microsoft.com/office/officeart/2005/8/layout/list1"/>
    <dgm:cxn modelId="{2100B7C8-5922-4529-96D8-1743C1B022D0}" type="presParOf" srcId="{D035BD83-7BB0-4A54-9547-C43AEA89E86A}" destId="{5C08F014-D018-4CE1-A2EE-3E030505EA24}" srcOrd="0" destOrd="0" presId="urn:microsoft.com/office/officeart/2005/8/layout/list1"/>
    <dgm:cxn modelId="{D731021F-5EEB-4AE4-B242-766DA7D58852}" type="presParOf" srcId="{D035BD83-7BB0-4A54-9547-C43AEA89E86A}" destId="{CD508FC0-A0E2-4F34-9673-4E8E4167E361}" srcOrd="1" destOrd="0" presId="urn:microsoft.com/office/officeart/2005/8/layout/list1"/>
    <dgm:cxn modelId="{400BB61A-D0F0-4C33-B074-95AE54A36282}" type="presParOf" srcId="{2782B947-29B6-4D39-890E-E338E0BC2659}" destId="{D0E98E1F-092A-484C-9075-1DF9CED3649B}" srcOrd="5" destOrd="0" presId="urn:microsoft.com/office/officeart/2005/8/layout/list1"/>
    <dgm:cxn modelId="{C1DC268D-BDD2-46BA-AEC1-C633BC3A476B}" type="presParOf" srcId="{2782B947-29B6-4D39-890E-E338E0BC2659}" destId="{DB0F189C-7B5A-43DC-9515-0F51D099B8AE}" srcOrd="6" destOrd="0" presId="urn:microsoft.com/office/officeart/2005/8/layout/list1"/>
    <dgm:cxn modelId="{1F39FB14-6538-47C1-A08A-30EF601D29EA}" type="presParOf" srcId="{2782B947-29B6-4D39-890E-E338E0BC2659}" destId="{8B885966-682E-4F10-A3B3-47F68BF0AA91}" srcOrd="7" destOrd="0" presId="urn:microsoft.com/office/officeart/2005/8/layout/list1"/>
    <dgm:cxn modelId="{337338DE-9968-427E-AF28-04A6B2AE4AD7}" type="presParOf" srcId="{2782B947-29B6-4D39-890E-E338E0BC2659}" destId="{DC0D05CA-5AAF-41C5-B73C-3293A36C1F68}" srcOrd="8" destOrd="0" presId="urn:microsoft.com/office/officeart/2005/8/layout/list1"/>
    <dgm:cxn modelId="{01ED209E-6AAD-4CDD-ABD4-53466FDD2211}" type="presParOf" srcId="{DC0D05CA-5AAF-41C5-B73C-3293A36C1F68}" destId="{7DB1E515-1601-44BB-B517-0A3A7E6E4362}" srcOrd="0" destOrd="0" presId="urn:microsoft.com/office/officeart/2005/8/layout/list1"/>
    <dgm:cxn modelId="{7EFE2187-7700-4A47-BC63-A8FADD2A79DE}" type="presParOf" srcId="{DC0D05CA-5AAF-41C5-B73C-3293A36C1F68}" destId="{6DC56DD9-AB9C-44F7-813E-F76AB154CA3E}" srcOrd="1" destOrd="0" presId="urn:microsoft.com/office/officeart/2005/8/layout/list1"/>
    <dgm:cxn modelId="{323ECFA2-BD7B-4221-B4E6-8BDB184F4170}" type="presParOf" srcId="{2782B947-29B6-4D39-890E-E338E0BC2659}" destId="{43BDCCF9-753E-4994-B4F9-35780F74C383}" srcOrd="9" destOrd="0" presId="urn:microsoft.com/office/officeart/2005/8/layout/list1"/>
    <dgm:cxn modelId="{35B8C314-8EA8-4B21-916B-A1F9F38123E1}" type="presParOf" srcId="{2782B947-29B6-4D39-890E-E338E0BC2659}" destId="{082E4E2C-FE25-4534-BB59-0D96E7DA805E}" srcOrd="10" destOrd="0" presId="urn:microsoft.com/office/officeart/2005/8/layout/list1"/>
    <dgm:cxn modelId="{33F8A136-5AB6-421E-8F65-86F77F5EDC8D}" type="presParOf" srcId="{2782B947-29B6-4D39-890E-E338E0BC2659}" destId="{AD28575F-CCC8-47E3-AFFD-08F08213DB3F}" srcOrd="11" destOrd="0" presId="urn:microsoft.com/office/officeart/2005/8/layout/list1"/>
    <dgm:cxn modelId="{B4DFF03F-CAF7-43B1-BBE1-4EB2BE766B78}" type="presParOf" srcId="{2782B947-29B6-4D39-890E-E338E0BC2659}" destId="{3C2889B1-1081-40C7-8520-75560945700E}" srcOrd="12" destOrd="0" presId="urn:microsoft.com/office/officeart/2005/8/layout/list1"/>
    <dgm:cxn modelId="{C99F485E-A49B-422C-AAEB-2C601A33395D}" type="presParOf" srcId="{3C2889B1-1081-40C7-8520-75560945700E}" destId="{1C8B1854-D485-4621-849C-DA25F0F24B6A}" srcOrd="0" destOrd="0" presId="urn:microsoft.com/office/officeart/2005/8/layout/list1"/>
    <dgm:cxn modelId="{4D27714B-8DBE-45FD-B374-5DD0DCC45508}" type="presParOf" srcId="{3C2889B1-1081-40C7-8520-75560945700E}" destId="{9A1D4E6C-0956-426E-97B9-0EC5A9CC6243}" srcOrd="1" destOrd="0" presId="urn:microsoft.com/office/officeart/2005/8/layout/list1"/>
    <dgm:cxn modelId="{4F074695-CEB0-49E8-B4BE-09787DDD9975}" type="presParOf" srcId="{2782B947-29B6-4D39-890E-E338E0BC2659}" destId="{855A3586-152A-420A-AFAE-8738BC5AD7A5}" srcOrd="13" destOrd="0" presId="urn:microsoft.com/office/officeart/2005/8/layout/list1"/>
    <dgm:cxn modelId="{84F345F4-78C6-47DC-972E-A0501689C417}" type="presParOf" srcId="{2782B947-29B6-4D39-890E-E338E0BC2659}" destId="{B862C854-5475-4E3C-9C9C-30E4995CDE81}" srcOrd="14" destOrd="0" presId="urn:microsoft.com/office/officeart/2005/8/layout/list1"/>
    <dgm:cxn modelId="{E2524CBF-5A9D-4D62-B685-11C032D020FC}" type="presParOf" srcId="{2782B947-29B6-4D39-890E-E338E0BC2659}" destId="{537E337A-F09A-4736-A0C3-598FB15E2F86}" srcOrd="15" destOrd="0" presId="urn:microsoft.com/office/officeart/2005/8/layout/list1"/>
    <dgm:cxn modelId="{12A10A23-D5B6-4B15-AC9F-26ED77D4B09D}" type="presParOf" srcId="{2782B947-29B6-4D39-890E-E338E0BC2659}" destId="{4E71A484-00FF-40E0-B89C-4214647C6B3C}" srcOrd="16" destOrd="0" presId="urn:microsoft.com/office/officeart/2005/8/layout/list1"/>
    <dgm:cxn modelId="{37E16D57-44B7-4C0C-A374-4DA45F3F55EC}" type="presParOf" srcId="{4E71A484-00FF-40E0-B89C-4214647C6B3C}" destId="{F0F4C78C-9292-46B1-8271-0DDB06C26770}" srcOrd="0" destOrd="0" presId="urn:microsoft.com/office/officeart/2005/8/layout/list1"/>
    <dgm:cxn modelId="{5451CBFB-279F-4E89-B15B-739A94E66E67}" type="presParOf" srcId="{4E71A484-00FF-40E0-B89C-4214647C6B3C}" destId="{5F8CF430-F299-4A44-8E92-F24D00F3F86A}" srcOrd="1" destOrd="0" presId="urn:microsoft.com/office/officeart/2005/8/layout/list1"/>
    <dgm:cxn modelId="{17E1D44C-794B-40F3-BA3B-13D7174F788E}" type="presParOf" srcId="{2782B947-29B6-4D39-890E-E338E0BC2659}" destId="{074594C1-5FBA-4ED1-B37C-AD5B10ECE7A6}" srcOrd="17" destOrd="0" presId="urn:microsoft.com/office/officeart/2005/8/layout/list1"/>
    <dgm:cxn modelId="{FBD706AE-64A5-4DD9-B2D5-A7FEBF188F31}" type="presParOf" srcId="{2782B947-29B6-4D39-890E-E338E0BC2659}" destId="{0168AE84-2928-44A9-965B-002340889E72}"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BEF17B-B98C-4490-B740-3F004B17F0C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0FFA2FF-D66C-40EC-AB70-1997BE41E85C}">
      <dgm:prSet phldrT="[Tex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Most wireless adapters support 802.11n</a:t>
          </a:r>
        </a:p>
      </dgm:t>
    </dgm:pt>
    <dgm:pt modelId="{D78121F3-354A-4935-941A-F95C4948E226}" type="parTrans" cxnId="{0BB9BF76-C332-4D84-B931-35190726AE1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48BB7186-A89F-4F16-9D72-73C7AC4CCCEF}" type="sibTrans" cxnId="{0BB9BF76-C332-4D84-B931-35190726AE1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CF921898-72F4-4119-A014-600436AE9A69}">
      <dgm:prSet custT="1"/>
      <dgm:spPr>
        <a:solidFill>
          <a:schemeClr val="bg2">
            <a:lumMod val="95000"/>
          </a:schemeClr>
        </a:solidFill>
      </dgm:spPr>
      <dgm:t>
        <a:bodyPr/>
        <a:lstStyle/>
        <a:p>
          <a:r>
            <a:rPr lang="en-US" sz="2000" dirty="0">
              <a:solidFill>
                <a:schemeClr val="tx1"/>
              </a:solidFill>
              <a:latin typeface="Arial" panose="020B0604020202020204" pitchFamily="34" charset="0"/>
              <a:cs typeface="Arial" panose="020B0604020202020204" pitchFamily="34" charset="0"/>
            </a:rPr>
            <a:t>Backward-compatible with 802.11a/b/g</a:t>
          </a:r>
        </a:p>
      </dgm:t>
    </dgm:pt>
    <dgm:pt modelId="{0F419D24-9E77-4D4E-9ED3-8287B6CD9E93}" type="parTrans" cxnId="{00284114-B267-43FE-BE96-92D9075EEB0B}">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7158B538-EFDB-478B-A539-1DEBAFB19151}" type="sibTrans" cxnId="{00284114-B267-43FE-BE96-92D9075EEB0B}">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3F30B26E-F05E-4C65-A177-1C56B6731285}">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Throughput to 450 Mbps</a:t>
          </a:r>
        </a:p>
      </dgm:t>
    </dgm:pt>
    <dgm:pt modelId="{E1BA4916-BB9A-4A50-ADA0-3F8432DD0E73}" type="parTrans" cxnId="{F0236975-51ED-43A4-B590-62689C21A566}">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04FC1AA-D533-4997-B622-BE77218EC391}" type="sibTrans" cxnId="{F0236975-51ED-43A4-B590-62689C21A566}">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7D1FDC70-0F6A-49E9-B2D9-69A5B52EBDFD}">
      <dgm:prSet custT="1"/>
      <dgm:spPr>
        <a:solidFill>
          <a:schemeClr val="bg2">
            <a:lumMod val="95000"/>
          </a:schemeClr>
        </a:solidFill>
      </dgm:spPr>
      <dgm:t>
        <a:bodyPr/>
        <a:lstStyle/>
        <a:p>
          <a:r>
            <a:rPr lang="en-US" sz="2000" dirty="0">
              <a:solidFill>
                <a:schemeClr val="tx1"/>
              </a:solidFill>
              <a:latin typeface="Arial" panose="020B0604020202020204" pitchFamily="34" charset="0"/>
              <a:cs typeface="Arial" panose="020B0604020202020204" pitchFamily="34" charset="0"/>
            </a:rPr>
            <a:t>Supports multiple MIMO spatial streams</a:t>
          </a:r>
        </a:p>
      </dgm:t>
    </dgm:pt>
    <dgm:pt modelId="{490E6890-5766-4266-BD25-9360603FB2CF}" type="parTrans" cxnId="{ECF16083-01CE-4F19-A7EB-39B4A28E147E}">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39FBB175-23B4-46F9-858C-6479C002FCA7}" type="sibTrans" cxnId="{ECF16083-01CE-4F19-A7EB-39B4A28E147E}">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862A3FA2-F155-416C-800B-86DF60DD83C6}">
      <dgm:prSet custT="1"/>
      <dgm:spPr>
        <a:solidFill>
          <a:schemeClr val="accent3">
            <a:lumMod val="20000"/>
            <a:lumOff val="80000"/>
          </a:schemeClr>
        </a:solidFill>
      </dgm:spPr>
      <dgm:t>
        <a:bodyPr/>
        <a:lstStyle/>
        <a:p>
          <a:r>
            <a:rPr lang="en-US" sz="2000" dirty="0">
              <a:solidFill>
                <a:schemeClr val="tx1"/>
              </a:solidFill>
              <a:latin typeface="Arial" panose="020B0604020202020204" pitchFamily="34" charset="0"/>
              <a:cs typeface="Arial" panose="020B0604020202020204" pitchFamily="34" charset="0"/>
            </a:rPr>
            <a:t>MIMO improves data throughput and range without changing the nominal bandwidth or transmission power of WLAN devices</a:t>
          </a:r>
        </a:p>
      </dgm:t>
    </dgm:pt>
    <dgm:pt modelId="{EA892562-1854-4D14-86E0-606B4FB63579}" type="parTrans" cxnId="{6E4C79AF-510A-49B2-8CE5-0E91AD3C85C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534EB984-4701-436D-A489-3E454D285324}" type="sibTrans" cxnId="{6E4C79AF-510A-49B2-8CE5-0E91AD3C85C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6BD4A826-0DA9-4034-93E7-66E32143C985}" type="pres">
      <dgm:prSet presAssocID="{6ABEF17B-B98C-4490-B740-3F004B17F0C0}" presName="linear" presStyleCnt="0">
        <dgm:presLayoutVars>
          <dgm:animLvl val="lvl"/>
          <dgm:resizeHandles val="exact"/>
        </dgm:presLayoutVars>
      </dgm:prSet>
      <dgm:spPr/>
    </dgm:pt>
    <dgm:pt modelId="{34D102FC-968E-4741-9C9C-118C8CA5B452}" type="pres">
      <dgm:prSet presAssocID="{40FFA2FF-D66C-40EC-AB70-1997BE41E85C}" presName="parentText" presStyleLbl="node1" presStyleIdx="0" presStyleCnt="5">
        <dgm:presLayoutVars>
          <dgm:chMax val="0"/>
          <dgm:bulletEnabled val="1"/>
        </dgm:presLayoutVars>
      </dgm:prSet>
      <dgm:spPr/>
    </dgm:pt>
    <dgm:pt modelId="{85050B45-7F56-4367-B17A-20AC67D6FEBB}" type="pres">
      <dgm:prSet presAssocID="{48BB7186-A89F-4F16-9D72-73C7AC4CCCEF}" presName="spacer" presStyleCnt="0"/>
      <dgm:spPr/>
    </dgm:pt>
    <dgm:pt modelId="{2B822354-BCC3-49F0-B911-BDE2AC922430}" type="pres">
      <dgm:prSet presAssocID="{CF921898-72F4-4119-A014-600436AE9A69}" presName="parentText" presStyleLbl="node1" presStyleIdx="1" presStyleCnt="5">
        <dgm:presLayoutVars>
          <dgm:chMax val="0"/>
          <dgm:bulletEnabled val="1"/>
        </dgm:presLayoutVars>
      </dgm:prSet>
      <dgm:spPr/>
    </dgm:pt>
    <dgm:pt modelId="{8BD59898-91FD-4E60-BF69-7628C09B00B7}" type="pres">
      <dgm:prSet presAssocID="{7158B538-EFDB-478B-A539-1DEBAFB19151}" presName="spacer" presStyleCnt="0"/>
      <dgm:spPr/>
    </dgm:pt>
    <dgm:pt modelId="{6AFD2AF9-2623-4DE8-9FBE-C45F5F18D8C4}" type="pres">
      <dgm:prSet presAssocID="{3F30B26E-F05E-4C65-A177-1C56B6731285}" presName="parentText" presStyleLbl="node1" presStyleIdx="2" presStyleCnt="5">
        <dgm:presLayoutVars>
          <dgm:chMax val="0"/>
          <dgm:bulletEnabled val="1"/>
        </dgm:presLayoutVars>
      </dgm:prSet>
      <dgm:spPr/>
    </dgm:pt>
    <dgm:pt modelId="{7122E21B-EF76-4FBA-BDA3-205514CC65E5}" type="pres">
      <dgm:prSet presAssocID="{204FC1AA-D533-4997-B622-BE77218EC391}" presName="spacer" presStyleCnt="0"/>
      <dgm:spPr/>
    </dgm:pt>
    <dgm:pt modelId="{D0F030A2-517C-4610-BE21-CBB45A4E5F87}" type="pres">
      <dgm:prSet presAssocID="{7D1FDC70-0F6A-49E9-B2D9-69A5B52EBDFD}" presName="parentText" presStyleLbl="node1" presStyleIdx="3" presStyleCnt="5">
        <dgm:presLayoutVars>
          <dgm:chMax val="0"/>
          <dgm:bulletEnabled val="1"/>
        </dgm:presLayoutVars>
      </dgm:prSet>
      <dgm:spPr/>
    </dgm:pt>
    <dgm:pt modelId="{D30B6215-20BD-48B2-9404-4A17E8901B73}" type="pres">
      <dgm:prSet presAssocID="{39FBB175-23B4-46F9-858C-6479C002FCA7}" presName="spacer" presStyleCnt="0"/>
      <dgm:spPr/>
    </dgm:pt>
    <dgm:pt modelId="{37C52985-2709-4EB3-91EE-E5201560ADBB}" type="pres">
      <dgm:prSet presAssocID="{862A3FA2-F155-416C-800B-86DF60DD83C6}" presName="parentText" presStyleLbl="node1" presStyleIdx="4" presStyleCnt="5">
        <dgm:presLayoutVars>
          <dgm:chMax val="0"/>
          <dgm:bulletEnabled val="1"/>
        </dgm:presLayoutVars>
      </dgm:prSet>
      <dgm:spPr/>
    </dgm:pt>
  </dgm:ptLst>
  <dgm:cxnLst>
    <dgm:cxn modelId="{00284114-B267-43FE-BE96-92D9075EEB0B}" srcId="{6ABEF17B-B98C-4490-B740-3F004B17F0C0}" destId="{CF921898-72F4-4119-A014-600436AE9A69}" srcOrd="1" destOrd="0" parTransId="{0F419D24-9E77-4D4E-9ED3-8287B6CD9E93}" sibTransId="{7158B538-EFDB-478B-A539-1DEBAFB19151}"/>
    <dgm:cxn modelId="{6C1CC84D-3B5C-4BBC-90C6-B80A12392504}" type="presOf" srcId="{6ABEF17B-B98C-4490-B740-3F004B17F0C0}" destId="{6BD4A826-0DA9-4034-93E7-66E32143C985}" srcOrd="0" destOrd="0" presId="urn:microsoft.com/office/officeart/2005/8/layout/vList2"/>
    <dgm:cxn modelId="{4997FC6C-2EC0-41FA-9B08-556131ADD6CA}" type="presOf" srcId="{CF921898-72F4-4119-A014-600436AE9A69}" destId="{2B822354-BCC3-49F0-B911-BDE2AC922430}" srcOrd="0" destOrd="0" presId="urn:microsoft.com/office/officeart/2005/8/layout/vList2"/>
    <dgm:cxn modelId="{0255F473-D865-4982-9C29-96F60EB7DD77}" type="presOf" srcId="{3F30B26E-F05E-4C65-A177-1C56B6731285}" destId="{6AFD2AF9-2623-4DE8-9FBE-C45F5F18D8C4}" srcOrd="0" destOrd="0" presId="urn:microsoft.com/office/officeart/2005/8/layout/vList2"/>
    <dgm:cxn modelId="{F0236975-51ED-43A4-B590-62689C21A566}" srcId="{6ABEF17B-B98C-4490-B740-3F004B17F0C0}" destId="{3F30B26E-F05E-4C65-A177-1C56B6731285}" srcOrd="2" destOrd="0" parTransId="{E1BA4916-BB9A-4A50-ADA0-3F8432DD0E73}" sibTransId="{204FC1AA-D533-4997-B622-BE77218EC391}"/>
    <dgm:cxn modelId="{0BB9BF76-C332-4D84-B931-35190726AE14}" srcId="{6ABEF17B-B98C-4490-B740-3F004B17F0C0}" destId="{40FFA2FF-D66C-40EC-AB70-1997BE41E85C}" srcOrd="0" destOrd="0" parTransId="{D78121F3-354A-4935-941A-F95C4948E226}" sibTransId="{48BB7186-A89F-4F16-9D72-73C7AC4CCCEF}"/>
    <dgm:cxn modelId="{E4D85B7A-D53D-4710-BEA2-047509152E69}" type="presOf" srcId="{862A3FA2-F155-416C-800B-86DF60DD83C6}" destId="{37C52985-2709-4EB3-91EE-E5201560ADBB}" srcOrd="0" destOrd="0" presId="urn:microsoft.com/office/officeart/2005/8/layout/vList2"/>
    <dgm:cxn modelId="{ECF16083-01CE-4F19-A7EB-39B4A28E147E}" srcId="{6ABEF17B-B98C-4490-B740-3F004B17F0C0}" destId="{7D1FDC70-0F6A-49E9-B2D9-69A5B52EBDFD}" srcOrd="3" destOrd="0" parTransId="{490E6890-5766-4266-BD25-9360603FB2CF}" sibTransId="{39FBB175-23B4-46F9-858C-6479C002FCA7}"/>
    <dgm:cxn modelId="{6E4C79AF-510A-49B2-8CE5-0E91AD3C85C8}" srcId="{6ABEF17B-B98C-4490-B740-3F004B17F0C0}" destId="{862A3FA2-F155-416C-800B-86DF60DD83C6}" srcOrd="4" destOrd="0" parTransId="{EA892562-1854-4D14-86E0-606B4FB63579}" sibTransId="{534EB984-4701-436D-A489-3E454D285324}"/>
    <dgm:cxn modelId="{11230CC6-6272-4DA5-B521-10EB6AB69FA7}" type="presOf" srcId="{40FFA2FF-D66C-40EC-AB70-1997BE41E85C}" destId="{34D102FC-968E-4741-9C9C-118C8CA5B452}" srcOrd="0" destOrd="0" presId="urn:microsoft.com/office/officeart/2005/8/layout/vList2"/>
    <dgm:cxn modelId="{90D02FD4-3A76-41DF-B27F-C2962E761682}" type="presOf" srcId="{7D1FDC70-0F6A-49E9-B2D9-69A5B52EBDFD}" destId="{D0F030A2-517C-4610-BE21-CBB45A4E5F87}" srcOrd="0" destOrd="0" presId="urn:microsoft.com/office/officeart/2005/8/layout/vList2"/>
    <dgm:cxn modelId="{EB5CA82C-CCC5-485C-B8B1-2A6C8E8D05C1}" type="presParOf" srcId="{6BD4A826-0DA9-4034-93E7-66E32143C985}" destId="{34D102FC-968E-4741-9C9C-118C8CA5B452}" srcOrd="0" destOrd="0" presId="urn:microsoft.com/office/officeart/2005/8/layout/vList2"/>
    <dgm:cxn modelId="{DC177C57-DEAF-4336-8620-77AA303A15BA}" type="presParOf" srcId="{6BD4A826-0DA9-4034-93E7-66E32143C985}" destId="{85050B45-7F56-4367-B17A-20AC67D6FEBB}" srcOrd="1" destOrd="0" presId="urn:microsoft.com/office/officeart/2005/8/layout/vList2"/>
    <dgm:cxn modelId="{95C7A945-093A-4A3E-8D41-B982B652003E}" type="presParOf" srcId="{6BD4A826-0DA9-4034-93E7-66E32143C985}" destId="{2B822354-BCC3-49F0-B911-BDE2AC922430}" srcOrd="2" destOrd="0" presId="urn:microsoft.com/office/officeart/2005/8/layout/vList2"/>
    <dgm:cxn modelId="{4A0BAA7D-FADC-465A-B5E5-4EDD2492BEE0}" type="presParOf" srcId="{6BD4A826-0DA9-4034-93E7-66E32143C985}" destId="{8BD59898-91FD-4E60-BF69-7628C09B00B7}" srcOrd="3" destOrd="0" presId="urn:microsoft.com/office/officeart/2005/8/layout/vList2"/>
    <dgm:cxn modelId="{5FEA5F53-15B7-469B-83ED-3316A184F573}" type="presParOf" srcId="{6BD4A826-0DA9-4034-93E7-66E32143C985}" destId="{6AFD2AF9-2623-4DE8-9FBE-C45F5F18D8C4}" srcOrd="4" destOrd="0" presId="urn:microsoft.com/office/officeart/2005/8/layout/vList2"/>
    <dgm:cxn modelId="{30625F03-E752-4168-AC01-15F7CAABBB33}" type="presParOf" srcId="{6BD4A826-0DA9-4034-93E7-66E32143C985}" destId="{7122E21B-EF76-4FBA-BDA3-205514CC65E5}" srcOrd="5" destOrd="0" presId="urn:microsoft.com/office/officeart/2005/8/layout/vList2"/>
    <dgm:cxn modelId="{846BFF51-C3F2-4E72-A63C-E43BAE92B7CE}" type="presParOf" srcId="{6BD4A826-0DA9-4034-93E7-66E32143C985}" destId="{D0F030A2-517C-4610-BE21-CBB45A4E5F87}" srcOrd="6" destOrd="0" presId="urn:microsoft.com/office/officeart/2005/8/layout/vList2"/>
    <dgm:cxn modelId="{7267AC52-309E-44BB-B7F6-991BE0491F74}" type="presParOf" srcId="{6BD4A826-0DA9-4034-93E7-66E32143C985}" destId="{D30B6215-20BD-48B2-9404-4A17E8901B73}" srcOrd="7" destOrd="0" presId="urn:microsoft.com/office/officeart/2005/8/layout/vList2"/>
    <dgm:cxn modelId="{2FFBCDDE-E57C-4664-B3DB-E1194604F519}" type="presParOf" srcId="{6BD4A826-0DA9-4034-93E7-66E32143C985}" destId="{37C52985-2709-4EB3-91EE-E5201560ADB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14306A-4211-4AA7-AB7B-C881003A1A1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A96D030-A74E-42DF-BBCF-AE34E20B4BA5}">
      <dgm:prSet phldrT="[Text]" custT="1"/>
      <dgm:spPr/>
      <dgm:t>
        <a:bodyPr/>
        <a:lstStyle/>
        <a:p>
          <a:r>
            <a:rPr lang="en-US" sz="2000" dirty="0">
              <a:solidFill>
                <a:schemeClr val="tx1"/>
              </a:solidFill>
              <a:latin typeface="Arial" panose="020B0604020202020204" pitchFamily="34" charset="0"/>
              <a:cs typeface="Arial" panose="020B0604020202020204" pitchFamily="34" charset="0"/>
            </a:rPr>
            <a:t>Authentication framework</a:t>
          </a:r>
        </a:p>
      </dgm:t>
    </dgm:pt>
    <dgm:pt modelId="{D5E4D7F6-5113-46C3-85CD-4BFD8D2DC005}" type="parTrans" cxnId="{A51D0C30-6A93-47F4-89BF-F7D78EADD2AC}">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EDFDC789-B206-41CB-8BAB-B3F6C253462D}" type="sibTrans" cxnId="{A51D0C30-6A93-47F4-89BF-F7D78EADD2AC}">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EE727B19-08E1-42B0-8138-33EB4A95F4FC}">
      <dgm:prSet custT="1"/>
      <dgm:spPr/>
      <dgm:t>
        <a:bodyPr/>
        <a:lstStyle/>
        <a:p>
          <a:r>
            <a:rPr lang="en-US" sz="2000" dirty="0">
              <a:solidFill>
                <a:schemeClr val="tx1"/>
              </a:solidFill>
              <a:latin typeface="Arial" panose="020B0604020202020204" pitchFamily="34" charset="0"/>
              <a:cs typeface="Arial" panose="020B0604020202020204" pitchFamily="34" charset="0"/>
            </a:rPr>
            <a:t>Authentication algorithm</a:t>
          </a:r>
        </a:p>
      </dgm:t>
    </dgm:pt>
    <dgm:pt modelId="{A0D7A433-73BC-468E-B3D7-BA9D67B848A8}" type="parTrans" cxnId="{0D02BF20-A51B-4A3D-8323-31F6BE71ABA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B1DDCDE-51D4-4321-AF59-7936DE05289B}" type="sibTrans" cxnId="{0D02BF20-A51B-4A3D-8323-31F6BE71ABA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B94D0151-2B0F-4977-B19C-69E104A9A72F}">
      <dgm:prSet custT="1"/>
      <dgm:spPr/>
      <dgm:t>
        <a:bodyPr/>
        <a:lstStyle/>
        <a:p>
          <a:r>
            <a:rPr lang="en-US" sz="2000" dirty="0">
              <a:solidFill>
                <a:schemeClr val="tx1"/>
              </a:solidFill>
              <a:latin typeface="Arial" panose="020B0604020202020204" pitchFamily="34" charset="0"/>
              <a:cs typeface="Arial" panose="020B0604020202020204" pitchFamily="34" charset="0"/>
            </a:rPr>
            <a:t>Data frame encryption</a:t>
          </a:r>
        </a:p>
      </dgm:t>
    </dgm:pt>
    <dgm:pt modelId="{4114B578-63EA-4C30-853F-6DAC1C24BD99}" type="parTrans" cxnId="{37E949DE-24D8-45A9-A1D6-BF23EB09B6B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80B46503-861C-40E4-AD6C-A530A746168F}" type="sibTrans" cxnId="{37E949DE-24D8-45A9-A1D6-BF23EB09B6B8}">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C52373C7-5CFF-47A9-AF3D-01AA83B134E8}" type="pres">
      <dgm:prSet presAssocID="{DA14306A-4211-4AA7-AB7B-C881003A1A11}" presName="Name0" presStyleCnt="0">
        <dgm:presLayoutVars>
          <dgm:chMax val="7"/>
          <dgm:chPref val="7"/>
          <dgm:dir/>
        </dgm:presLayoutVars>
      </dgm:prSet>
      <dgm:spPr/>
    </dgm:pt>
    <dgm:pt modelId="{BC30229A-123B-4387-A0F3-A64A03F3941C}" type="pres">
      <dgm:prSet presAssocID="{DA14306A-4211-4AA7-AB7B-C881003A1A11}" presName="Name1" presStyleCnt="0"/>
      <dgm:spPr/>
    </dgm:pt>
    <dgm:pt modelId="{7ACDDB35-5EA0-4E9D-9349-5B6BB0600E51}" type="pres">
      <dgm:prSet presAssocID="{DA14306A-4211-4AA7-AB7B-C881003A1A11}" presName="cycle" presStyleCnt="0"/>
      <dgm:spPr/>
    </dgm:pt>
    <dgm:pt modelId="{20DB5682-D9F5-4314-A5E4-070A23272838}" type="pres">
      <dgm:prSet presAssocID="{DA14306A-4211-4AA7-AB7B-C881003A1A11}" presName="srcNode" presStyleLbl="node1" presStyleIdx="0" presStyleCnt="3"/>
      <dgm:spPr/>
    </dgm:pt>
    <dgm:pt modelId="{05DCD65A-DDC0-499C-B4A2-456CC7B32C15}" type="pres">
      <dgm:prSet presAssocID="{DA14306A-4211-4AA7-AB7B-C881003A1A11}" presName="conn" presStyleLbl="parChTrans1D2" presStyleIdx="0" presStyleCnt="1"/>
      <dgm:spPr/>
    </dgm:pt>
    <dgm:pt modelId="{97FB804C-0301-4D40-BAE6-A1C25C1AA144}" type="pres">
      <dgm:prSet presAssocID="{DA14306A-4211-4AA7-AB7B-C881003A1A11}" presName="extraNode" presStyleLbl="node1" presStyleIdx="0" presStyleCnt="3"/>
      <dgm:spPr/>
    </dgm:pt>
    <dgm:pt modelId="{0C66DB37-BC21-433B-AA50-23A87855AC75}" type="pres">
      <dgm:prSet presAssocID="{DA14306A-4211-4AA7-AB7B-C881003A1A11}" presName="dstNode" presStyleLbl="node1" presStyleIdx="0" presStyleCnt="3"/>
      <dgm:spPr/>
    </dgm:pt>
    <dgm:pt modelId="{F76FF71A-F113-474E-ACF7-DCE9595A7A56}" type="pres">
      <dgm:prSet presAssocID="{3A96D030-A74E-42DF-BBCF-AE34E20B4BA5}" presName="text_1" presStyleLbl="node1" presStyleIdx="0" presStyleCnt="3">
        <dgm:presLayoutVars>
          <dgm:bulletEnabled val="1"/>
        </dgm:presLayoutVars>
      </dgm:prSet>
      <dgm:spPr/>
    </dgm:pt>
    <dgm:pt modelId="{CDFD8CCF-243A-43CA-B7D2-D92052E730F4}" type="pres">
      <dgm:prSet presAssocID="{3A96D030-A74E-42DF-BBCF-AE34E20B4BA5}" presName="accent_1" presStyleCnt="0"/>
      <dgm:spPr/>
    </dgm:pt>
    <dgm:pt modelId="{D55AE8D6-9669-414E-B363-1BD62A8FCB20}" type="pres">
      <dgm:prSet presAssocID="{3A96D030-A74E-42DF-BBCF-AE34E20B4BA5}" presName="accentRepeatNode" presStyleLbl="solidFgAcc1" presStyleIdx="0" presStyleCnt="3"/>
      <dgm:spPr/>
    </dgm:pt>
    <dgm:pt modelId="{A6C31834-94EF-4BB5-9137-9164AD7FFCDD}" type="pres">
      <dgm:prSet presAssocID="{EE727B19-08E1-42B0-8138-33EB4A95F4FC}" presName="text_2" presStyleLbl="node1" presStyleIdx="1" presStyleCnt="3">
        <dgm:presLayoutVars>
          <dgm:bulletEnabled val="1"/>
        </dgm:presLayoutVars>
      </dgm:prSet>
      <dgm:spPr/>
    </dgm:pt>
    <dgm:pt modelId="{FE4425A8-1181-4BCD-BE9C-A901B2E4B2F9}" type="pres">
      <dgm:prSet presAssocID="{EE727B19-08E1-42B0-8138-33EB4A95F4FC}" presName="accent_2" presStyleCnt="0"/>
      <dgm:spPr/>
    </dgm:pt>
    <dgm:pt modelId="{717CFCF9-F084-486E-B91F-B1646369B1CE}" type="pres">
      <dgm:prSet presAssocID="{EE727B19-08E1-42B0-8138-33EB4A95F4FC}" presName="accentRepeatNode" presStyleLbl="solidFgAcc1" presStyleIdx="1" presStyleCnt="3"/>
      <dgm:spPr/>
    </dgm:pt>
    <dgm:pt modelId="{B454A984-B9B3-4649-9F01-C5E97153B315}" type="pres">
      <dgm:prSet presAssocID="{B94D0151-2B0F-4977-B19C-69E104A9A72F}" presName="text_3" presStyleLbl="node1" presStyleIdx="2" presStyleCnt="3">
        <dgm:presLayoutVars>
          <dgm:bulletEnabled val="1"/>
        </dgm:presLayoutVars>
      </dgm:prSet>
      <dgm:spPr/>
    </dgm:pt>
    <dgm:pt modelId="{F5D87D01-C8D0-4634-A01D-AFAC360A3D92}" type="pres">
      <dgm:prSet presAssocID="{B94D0151-2B0F-4977-B19C-69E104A9A72F}" presName="accent_3" presStyleCnt="0"/>
      <dgm:spPr/>
    </dgm:pt>
    <dgm:pt modelId="{07844B3F-D37D-49B4-B2DE-039F672DB924}" type="pres">
      <dgm:prSet presAssocID="{B94D0151-2B0F-4977-B19C-69E104A9A72F}" presName="accentRepeatNode" presStyleLbl="solidFgAcc1" presStyleIdx="2" presStyleCnt="3"/>
      <dgm:spPr/>
    </dgm:pt>
  </dgm:ptLst>
  <dgm:cxnLst>
    <dgm:cxn modelId="{0D02BF20-A51B-4A3D-8323-31F6BE71ABA8}" srcId="{DA14306A-4211-4AA7-AB7B-C881003A1A11}" destId="{EE727B19-08E1-42B0-8138-33EB4A95F4FC}" srcOrd="1" destOrd="0" parTransId="{A0D7A433-73BC-468E-B3D7-BA9D67B848A8}" sibTransId="{2B1DDCDE-51D4-4321-AF59-7936DE05289B}"/>
    <dgm:cxn modelId="{05CE662B-AE4B-4AD5-9445-F7303C7F30EA}" type="presOf" srcId="{EE727B19-08E1-42B0-8138-33EB4A95F4FC}" destId="{A6C31834-94EF-4BB5-9137-9164AD7FFCDD}" srcOrd="0" destOrd="0" presId="urn:microsoft.com/office/officeart/2008/layout/VerticalCurvedList"/>
    <dgm:cxn modelId="{A51D0C30-6A93-47F4-89BF-F7D78EADD2AC}" srcId="{DA14306A-4211-4AA7-AB7B-C881003A1A11}" destId="{3A96D030-A74E-42DF-BBCF-AE34E20B4BA5}" srcOrd="0" destOrd="0" parTransId="{D5E4D7F6-5113-46C3-85CD-4BFD8D2DC005}" sibTransId="{EDFDC789-B206-41CB-8BAB-B3F6C253462D}"/>
    <dgm:cxn modelId="{A4DB874D-2A82-4B1B-857D-6AA6862AE8B4}" type="presOf" srcId="{B94D0151-2B0F-4977-B19C-69E104A9A72F}" destId="{B454A984-B9B3-4649-9F01-C5E97153B315}" srcOrd="0" destOrd="0" presId="urn:microsoft.com/office/officeart/2008/layout/VerticalCurvedList"/>
    <dgm:cxn modelId="{14763D6F-6480-445D-B26F-194AE023AB86}" type="presOf" srcId="{DA14306A-4211-4AA7-AB7B-C881003A1A11}" destId="{C52373C7-5CFF-47A9-AF3D-01AA83B134E8}" srcOrd="0" destOrd="0" presId="urn:microsoft.com/office/officeart/2008/layout/VerticalCurvedList"/>
    <dgm:cxn modelId="{96730679-5F53-4C4D-AEA9-5BADD55BDE4D}" type="presOf" srcId="{3A96D030-A74E-42DF-BBCF-AE34E20B4BA5}" destId="{F76FF71A-F113-474E-ACF7-DCE9595A7A56}" srcOrd="0" destOrd="0" presId="urn:microsoft.com/office/officeart/2008/layout/VerticalCurvedList"/>
    <dgm:cxn modelId="{B11E25A7-573D-4D84-AD73-AFDECC34770B}" type="presOf" srcId="{EDFDC789-B206-41CB-8BAB-B3F6C253462D}" destId="{05DCD65A-DDC0-499C-B4A2-456CC7B32C15}" srcOrd="0" destOrd="0" presId="urn:microsoft.com/office/officeart/2008/layout/VerticalCurvedList"/>
    <dgm:cxn modelId="{37E949DE-24D8-45A9-A1D6-BF23EB09B6B8}" srcId="{DA14306A-4211-4AA7-AB7B-C881003A1A11}" destId="{B94D0151-2B0F-4977-B19C-69E104A9A72F}" srcOrd="2" destOrd="0" parTransId="{4114B578-63EA-4C30-853F-6DAC1C24BD99}" sibTransId="{80B46503-861C-40E4-AD6C-A530A746168F}"/>
    <dgm:cxn modelId="{CF40E0E9-065F-42D8-8D74-350F09CC5B3D}" type="presParOf" srcId="{C52373C7-5CFF-47A9-AF3D-01AA83B134E8}" destId="{BC30229A-123B-4387-A0F3-A64A03F3941C}" srcOrd="0" destOrd="0" presId="urn:microsoft.com/office/officeart/2008/layout/VerticalCurvedList"/>
    <dgm:cxn modelId="{C2DD9293-3AD5-4CA3-94AA-50BC2AF57590}" type="presParOf" srcId="{BC30229A-123B-4387-A0F3-A64A03F3941C}" destId="{7ACDDB35-5EA0-4E9D-9349-5B6BB0600E51}" srcOrd="0" destOrd="0" presId="urn:microsoft.com/office/officeart/2008/layout/VerticalCurvedList"/>
    <dgm:cxn modelId="{1E248C56-4A9C-4FF8-B8B0-BAD33214A081}" type="presParOf" srcId="{7ACDDB35-5EA0-4E9D-9349-5B6BB0600E51}" destId="{20DB5682-D9F5-4314-A5E4-070A23272838}" srcOrd="0" destOrd="0" presId="urn:microsoft.com/office/officeart/2008/layout/VerticalCurvedList"/>
    <dgm:cxn modelId="{11A894CE-B5E1-4C12-9992-FEB3F13CF92A}" type="presParOf" srcId="{7ACDDB35-5EA0-4E9D-9349-5B6BB0600E51}" destId="{05DCD65A-DDC0-499C-B4A2-456CC7B32C15}" srcOrd="1" destOrd="0" presId="urn:microsoft.com/office/officeart/2008/layout/VerticalCurvedList"/>
    <dgm:cxn modelId="{074BD77A-60E6-4243-955D-F6590B2BE058}" type="presParOf" srcId="{7ACDDB35-5EA0-4E9D-9349-5B6BB0600E51}" destId="{97FB804C-0301-4D40-BAE6-A1C25C1AA144}" srcOrd="2" destOrd="0" presId="urn:microsoft.com/office/officeart/2008/layout/VerticalCurvedList"/>
    <dgm:cxn modelId="{BF355B34-F96B-4282-85D3-F8210E3B5C58}" type="presParOf" srcId="{7ACDDB35-5EA0-4E9D-9349-5B6BB0600E51}" destId="{0C66DB37-BC21-433B-AA50-23A87855AC75}" srcOrd="3" destOrd="0" presId="urn:microsoft.com/office/officeart/2008/layout/VerticalCurvedList"/>
    <dgm:cxn modelId="{3423608B-499A-4403-A195-952A65BAF881}" type="presParOf" srcId="{BC30229A-123B-4387-A0F3-A64A03F3941C}" destId="{F76FF71A-F113-474E-ACF7-DCE9595A7A56}" srcOrd="1" destOrd="0" presId="urn:microsoft.com/office/officeart/2008/layout/VerticalCurvedList"/>
    <dgm:cxn modelId="{A2A24F8B-4781-4DFE-9014-67ECEBEF6792}" type="presParOf" srcId="{BC30229A-123B-4387-A0F3-A64A03F3941C}" destId="{CDFD8CCF-243A-43CA-B7D2-D92052E730F4}" srcOrd="2" destOrd="0" presId="urn:microsoft.com/office/officeart/2008/layout/VerticalCurvedList"/>
    <dgm:cxn modelId="{B80A7112-1CA5-41B6-9467-C850BE84D979}" type="presParOf" srcId="{CDFD8CCF-243A-43CA-B7D2-D92052E730F4}" destId="{D55AE8D6-9669-414E-B363-1BD62A8FCB20}" srcOrd="0" destOrd="0" presId="urn:microsoft.com/office/officeart/2008/layout/VerticalCurvedList"/>
    <dgm:cxn modelId="{CC994179-D347-479F-A262-7448204300C4}" type="presParOf" srcId="{BC30229A-123B-4387-A0F3-A64A03F3941C}" destId="{A6C31834-94EF-4BB5-9137-9164AD7FFCDD}" srcOrd="3" destOrd="0" presId="urn:microsoft.com/office/officeart/2008/layout/VerticalCurvedList"/>
    <dgm:cxn modelId="{165965CA-6F52-4C90-A810-30D0214495E5}" type="presParOf" srcId="{BC30229A-123B-4387-A0F3-A64A03F3941C}" destId="{FE4425A8-1181-4BCD-BE9C-A901B2E4B2F9}" srcOrd="4" destOrd="0" presId="urn:microsoft.com/office/officeart/2008/layout/VerticalCurvedList"/>
    <dgm:cxn modelId="{08FE5D9D-8D55-4B2E-9540-99AC23409BBC}" type="presParOf" srcId="{FE4425A8-1181-4BCD-BE9C-A901B2E4B2F9}" destId="{717CFCF9-F084-486E-B91F-B1646369B1CE}" srcOrd="0" destOrd="0" presId="urn:microsoft.com/office/officeart/2008/layout/VerticalCurvedList"/>
    <dgm:cxn modelId="{BCA422D8-1F48-481F-8E3A-D067EE7C497E}" type="presParOf" srcId="{BC30229A-123B-4387-A0F3-A64A03F3941C}" destId="{B454A984-B9B3-4649-9F01-C5E97153B315}" srcOrd="5" destOrd="0" presId="urn:microsoft.com/office/officeart/2008/layout/VerticalCurvedList"/>
    <dgm:cxn modelId="{F0C8DA33-F960-4828-977B-81DBBD3031F9}" type="presParOf" srcId="{BC30229A-123B-4387-A0F3-A64A03F3941C}" destId="{F5D87D01-C8D0-4634-A01D-AFAC360A3D92}" srcOrd="6" destOrd="0" presId="urn:microsoft.com/office/officeart/2008/layout/VerticalCurvedList"/>
    <dgm:cxn modelId="{4B8A1B85-320B-486C-A004-FC5619A308A3}" type="presParOf" srcId="{F5D87D01-C8D0-4634-A01D-AFAC360A3D92}" destId="{07844B3F-D37D-49B4-B2DE-039F672DB92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8B81E6-72B6-487D-8464-DCE394D8B10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B392C26-D978-417A-8265-1550360AE397}">
      <dgm:prSet phldrT="[Text]" custT="1"/>
      <dgm:spPr>
        <a:noFill/>
        <a:ln>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Client-to-client attacks</a:t>
          </a:r>
        </a:p>
      </dgm:t>
    </dgm:pt>
    <dgm:pt modelId="{4042962C-47EB-4146-952E-74D1DD201D51}" type="parTrans" cxnId="{28F390E4-409C-4B2C-A967-8AA4B2BE50C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DB66352-A5AF-477D-A7EA-07C49EAA2A42}" type="sibTrans" cxnId="{28F390E4-409C-4B2C-A967-8AA4B2BE50C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3292D87-4825-41C8-976C-3D3B263FA247}">
      <dgm:prSet custT="1"/>
      <dgm:spPr>
        <a:noFill/>
        <a:ln>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Denial of service (DoS) attacks</a:t>
          </a:r>
        </a:p>
      </dgm:t>
    </dgm:pt>
    <dgm:pt modelId="{3FA8CD17-7AD1-4C17-B809-7F6E80C0BAA9}" type="parTrans" cxnId="{A28D0592-92C8-4605-94C0-3E1A8FE8AB7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4FF3BB1-FB62-458A-B97B-93BC26F6F5E7}" type="sibTrans" cxnId="{A28D0592-92C8-4605-94C0-3E1A8FE8AB7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08D3B5F-F4F6-4B62-9ECA-8D9E9F71CC50}">
      <dgm:prSet custT="1"/>
      <dgm:spPr>
        <a:noFill/>
        <a:ln>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Insertion attacks</a:t>
          </a:r>
        </a:p>
      </dgm:t>
    </dgm:pt>
    <dgm:pt modelId="{C6883DCD-2FE8-4402-884E-90EB93213608}" type="parTrans" cxnId="{EFA52102-2F68-4710-82A1-5579031B816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3187508-E6C4-4F4B-8954-C1C40E4D9227}" type="sibTrans" cxnId="{EFA52102-2F68-4710-82A1-5579031B816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54D2D83-4121-4F05-8A77-35359A91C91A}">
      <dgm:prSet custT="1"/>
      <dgm:spPr>
        <a:noFill/>
        <a:ln>
          <a:solidFill>
            <a:srgbClr val="FFC000"/>
          </a:solidFill>
        </a:ln>
      </dgm:spPr>
      <dgm:t>
        <a:bodyPr/>
        <a:lstStyle/>
        <a:p>
          <a:r>
            <a:rPr lang="en-US" sz="2200" dirty="0">
              <a:solidFill>
                <a:schemeClr val="tx1"/>
              </a:solidFill>
              <a:latin typeface="Arial" panose="020B0604020202020204" pitchFamily="34" charset="0"/>
              <a:cs typeface="Arial" panose="020B0604020202020204" pitchFamily="34" charset="0"/>
            </a:rPr>
            <a:t>Interception attacks</a:t>
          </a:r>
        </a:p>
      </dgm:t>
    </dgm:pt>
    <dgm:pt modelId="{5599FB5C-9CA5-4E99-BE36-7AE6B731A695}" type="parTrans" cxnId="{C11BEC80-BEEE-4A9B-8FC9-79ADF689CEA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A93F445-7301-4B9A-85FD-14622621D774}" type="sibTrans" cxnId="{C11BEC80-BEEE-4A9B-8FC9-79ADF689CEA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C3C73C37-9A02-4A3F-8AA3-0C6C175D7566}" type="pres">
      <dgm:prSet presAssocID="{168B81E6-72B6-487D-8464-DCE394D8B10B}" presName="Name0" presStyleCnt="0">
        <dgm:presLayoutVars>
          <dgm:dir/>
          <dgm:resizeHandles val="exact"/>
        </dgm:presLayoutVars>
      </dgm:prSet>
      <dgm:spPr/>
    </dgm:pt>
    <dgm:pt modelId="{D8EE8564-1292-48C0-8FAC-BEE4F7C79713}" type="pres">
      <dgm:prSet presAssocID="{8B392C26-D978-417A-8265-1550360AE397}" presName="node" presStyleLbl="node1" presStyleIdx="0" presStyleCnt="4">
        <dgm:presLayoutVars>
          <dgm:bulletEnabled val="1"/>
        </dgm:presLayoutVars>
      </dgm:prSet>
      <dgm:spPr/>
    </dgm:pt>
    <dgm:pt modelId="{5FD80969-A0AC-41B9-8EC4-8DEAF55DFE64}" type="pres">
      <dgm:prSet presAssocID="{0DB66352-A5AF-477D-A7EA-07C49EAA2A42}" presName="sibTrans" presStyleCnt="0"/>
      <dgm:spPr/>
    </dgm:pt>
    <dgm:pt modelId="{746BC7E8-4A24-4701-8396-A046AD5C564C}" type="pres">
      <dgm:prSet presAssocID="{B3292D87-4825-41C8-976C-3D3B263FA247}" presName="node" presStyleLbl="node1" presStyleIdx="1" presStyleCnt="4">
        <dgm:presLayoutVars>
          <dgm:bulletEnabled val="1"/>
        </dgm:presLayoutVars>
      </dgm:prSet>
      <dgm:spPr/>
    </dgm:pt>
    <dgm:pt modelId="{732739D1-5E84-463A-BD78-16CBA224D2D0}" type="pres">
      <dgm:prSet presAssocID="{64FF3BB1-FB62-458A-B97B-93BC26F6F5E7}" presName="sibTrans" presStyleCnt="0"/>
      <dgm:spPr/>
    </dgm:pt>
    <dgm:pt modelId="{D1466718-090C-40AD-931E-E608A83B9105}" type="pres">
      <dgm:prSet presAssocID="{D08D3B5F-F4F6-4B62-9ECA-8D9E9F71CC50}" presName="node" presStyleLbl="node1" presStyleIdx="2" presStyleCnt="4">
        <dgm:presLayoutVars>
          <dgm:bulletEnabled val="1"/>
        </dgm:presLayoutVars>
      </dgm:prSet>
      <dgm:spPr/>
    </dgm:pt>
    <dgm:pt modelId="{8C9E8A5F-28EC-4296-A1DD-9541A9625ADD}" type="pres">
      <dgm:prSet presAssocID="{23187508-E6C4-4F4B-8954-C1C40E4D9227}" presName="sibTrans" presStyleCnt="0"/>
      <dgm:spPr/>
    </dgm:pt>
    <dgm:pt modelId="{8C144D4A-10DB-4B57-95E8-5BE8BB28C2AA}" type="pres">
      <dgm:prSet presAssocID="{454D2D83-4121-4F05-8A77-35359A91C91A}" presName="node" presStyleLbl="node1" presStyleIdx="3" presStyleCnt="4">
        <dgm:presLayoutVars>
          <dgm:bulletEnabled val="1"/>
        </dgm:presLayoutVars>
      </dgm:prSet>
      <dgm:spPr/>
    </dgm:pt>
  </dgm:ptLst>
  <dgm:cxnLst>
    <dgm:cxn modelId="{EFA52102-2F68-4710-82A1-5579031B8162}" srcId="{168B81E6-72B6-487D-8464-DCE394D8B10B}" destId="{D08D3B5F-F4F6-4B62-9ECA-8D9E9F71CC50}" srcOrd="2" destOrd="0" parTransId="{C6883DCD-2FE8-4402-884E-90EB93213608}" sibTransId="{23187508-E6C4-4F4B-8954-C1C40E4D9227}"/>
    <dgm:cxn modelId="{B05F4B02-4A62-4015-8534-A107966D6CE9}" type="presOf" srcId="{454D2D83-4121-4F05-8A77-35359A91C91A}" destId="{8C144D4A-10DB-4B57-95E8-5BE8BB28C2AA}" srcOrd="0" destOrd="0" presId="urn:microsoft.com/office/officeart/2005/8/layout/hList6"/>
    <dgm:cxn modelId="{E5046424-D22F-43D0-97EF-494F4EFD6480}" type="presOf" srcId="{D08D3B5F-F4F6-4B62-9ECA-8D9E9F71CC50}" destId="{D1466718-090C-40AD-931E-E608A83B9105}" srcOrd="0" destOrd="0" presId="urn:microsoft.com/office/officeart/2005/8/layout/hList6"/>
    <dgm:cxn modelId="{3511F42A-8250-4CB6-AE90-EF95C6C38B0B}" type="presOf" srcId="{168B81E6-72B6-487D-8464-DCE394D8B10B}" destId="{C3C73C37-9A02-4A3F-8AA3-0C6C175D7566}" srcOrd="0" destOrd="0" presId="urn:microsoft.com/office/officeart/2005/8/layout/hList6"/>
    <dgm:cxn modelId="{DF0F4F3D-DA20-433B-BDE1-4C743CC709D1}" type="presOf" srcId="{8B392C26-D978-417A-8265-1550360AE397}" destId="{D8EE8564-1292-48C0-8FAC-BEE4F7C79713}" srcOrd="0" destOrd="0" presId="urn:microsoft.com/office/officeart/2005/8/layout/hList6"/>
    <dgm:cxn modelId="{C11BEC80-BEEE-4A9B-8FC9-79ADF689CEA7}" srcId="{168B81E6-72B6-487D-8464-DCE394D8B10B}" destId="{454D2D83-4121-4F05-8A77-35359A91C91A}" srcOrd="3" destOrd="0" parTransId="{5599FB5C-9CA5-4E99-BE36-7AE6B731A695}" sibTransId="{BA93F445-7301-4B9A-85FD-14622621D774}"/>
    <dgm:cxn modelId="{A28D0592-92C8-4605-94C0-3E1A8FE8AB7D}" srcId="{168B81E6-72B6-487D-8464-DCE394D8B10B}" destId="{B3292D87-4825-41C8-976C-3D3B263FA247}" srcOrd="1" destOrd="0" parTransId="{3FA8CD17-7AD1-4C17-B809-7F6E80C0BAA9}" sibTransId="{64FF3BB1-FB62-458A-B97B-93BC26F6F5E7}"/>
    <dgm:cxn modelId="{1CB8A5DE-2266-46DD-BCE9-73EE2D5B01EB}" type="presOf" srcId="{B3292D87-4825-41C8-976C-3D3B263FA247}" destId="{746BC7E8-4A24-4701-8396-A046AD5C564C}" srcOrd="0" destOrd="0" presId="urn:microsoft.com/office/officeart/2005/8/layout/hList6"/>
    <dgm:cxn modelId="{28F390E4-409C-4B2C-A967-8AA4B2BE50C8}" srcId="{168B81E6-72B6-487D-8464-DCE394D8B10B}" destId="{8B392C26-D978-417A-8265-1550360AE397}" srcOrd="0" destOrd="0" parTransId="{4042962C-47EB-4146-952E-74D1DD201D51}" sibTransId="{0DB66352-A5AF-477D-A7EA-07C49EAA2A42}"/>
    <dgm:cxn modelId="{943AC561-9319-4EB1-A850-7649E75F8353}" type="presParOf" srcId="{C3C73C37-9A02-4A3F-8AA3-0C6C175D7566}" destId="{D8EE8564-1292-48C0-8FAC-BEE4F7C79713}" srcOrd="0" destOrd="0" presId="urn:microsoft.com/office/officeart/2005/8/layout/hList6"/>
    <dgm:cxn modelId="{07B09733-E8E3-4DB3-8444-C12F93CF3353}" type="presParOf" srcId="{C3C73C37-9A02-4A3F-8AA3-0C6C175D7566}" destId="{5FD80969-A0AC-41B9-8EC4-8DEAF55DFE64}" srcOrd="1" destOrd="0" presId="urn:microsoft.com/office/officeart/2005/8/layout/hList6"/>
    <dgm:cxn modelId="{1847B95F-B7DC-4372-97DA-D7EFE7E17BF7}" type="presParOf" srcId="{C3C73C37-9A02-4A3F-8AA3-0C6C175D7566}" destId="{746BC7E8-4A24-4701-8396-A046AD5C564C}" srcOrd="2" destOrd="0" presId="urn:microsoft.com/office/officeart/2005/8/layout/hList6"/>
    <dgm:cxn modelId="{FCB9F132-4C58-4D8C-9790-5B551EF23BEF}" type="presParOf" srcId="{C3C73C37-9A02-4A3F-8AA3-0C6C175D7566}" destId="{732739D1-5E84-463A-BD78-16CBA224D2D0}" srcOrd="3" destOrd="0" presId="urn:microsoft.com/office/officeart/2005/8/layout/hList6"/>
    <dgm:cxn modelId="{6DD569DC-0C78-4320-B8BA-AB979F00E3C5}" type="presParOf" srcId="{C3C73C37-9A02-4A3F-8AA3-0C6C175D7566}" destId="{D1466718-090C-40AD-931E-E608A83B9105}" srcOrd="4" destOrd="0" presId="urn:microsoft.com/office/officeart/2005/8/layout/hList6"/>
    <dgm:cxn modelId="{57376997-B193-4BCD-8580-1E0ECA4F5989}" type="presParOf" srcId="{C3C73C37-9A02-4A3F-8AA3-0C6C175D7566}" destId="{8C9E8A5F-28EC-4296-A1DD-9541A9625ADD}" srcOrd="5" destOrd="0" presId="urn:microsoft.com/office/officeart/2005/8/layout/hList6"/>
    <dgm:cxn modelId="{36E5F51D-5150-4070-96F0-7E336F70E564}" type="presParOf" srcId="{C3C73C37-9A02-4A3F-8AA3-0C6C175D7566}" destId="{8C144D4A-10DB-4B57-95E8-5BE8BB28C2AA}"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70D8D0-C4B9-426D-9233-4C92B0EC9B39}"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US"/>
        </a:p>
      </dgm:t>
    </dgm:pt>
    <dgm:pt modelId="{178CCB61-CB6C-4BC9-B845-4296E9535F9F}">
      <dgm:prSet phldrT="[Text]" custT="1"/>
      <dgm:spPr/>
      <dgm:t>
        <a:bodyPr/>
        <a:lstStyle/>
        <a:p>
          <a:r>
            <a:rPr lang="en-US" sz="2200" dirty="0">
              <a:solidFill>
                <a:schemeClr val="tx1"/>
              </a:solidFill>
              <a:latin typeface="Arial" panose="020B0604020202020204" pitchFamily="34" charset="0"/>
              <a:cs typeface="Arial" panose="020B0604020202020204" pitchFamily="34" charset="0"/>
            </a:rPr>
            <a:t>MD5</a:t>
          </a:r>
        </a:p>
      </dgm:t>
    </dgm:pt>
    <dgm:pt modelId="{B5F636D1-F904-452E-B877-5E1290916042}" type="parTrans" cxnId="{7DAF0EF0-4FBB-4389-9EA9-545472198D5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07D2800-45B6-4C43-9CA1-667622BD3219}" type="sibTrans" cxnId="{7DAF0EF0-4FBB-4389-9EA9-545472198D55}">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337D9E0-94F3-4EC0-AC4C-EE09FCF1DF57}">
      <dgm:prSet custT="1"/>
      <dgm:spPr/>
      <dgm:t>
        <a:bodyPr/>
        <a:lstStyle/>
        <a:p>
          <a:r>
            <a:rPr lang="en-US" sz="2200" dirty="0">
              <a:solidFill>
                <a:schemeClr val="tx1"/>
              </a:solidFill>
              <a:latin typeface="Arial" panose="020B0604020202020204" pitchFamily="34" charset="0"/>
              <a:cs typeface="Arial" panose="020B0604020202020204" pitchFamily="34" charset="0"/>
            </a:rPr>
            <a:t>Protected Extensible Authentication Protocol (PEAP)</a:t>
          </a:r>
        </a:p>
      </dgm:t>
    </dgm:pt>
    <dgm:pt modelId="{39A7C6C1-E774-42EF-9DE5-766C54701131}" type="parTrans" cxnId="{37A46F8F-2B23-4CA0-A4B1-E8905B32692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F01E4D8-EE25-472C-B48D-7BD8AA2E4C64}" type="sibTrans" cxnId="{37A46F8F-2B23-4CA0-A4B1-E8905B326924}">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BED2588-2E3E-44C5-A9DC-E68527346F56}">
      <dgm:prSet custT="1"/>
      <dgm:spPr/>
      <dgm:t>
        <a:bodyPr/>
        <a:lstStyle/>
        <a:p>
          <a:r>
            <a:rPr lang="en-US" sz="2200" dirty="0">
              <a:solidFill>
                <a:schemeClr val="tx1"/>
              </a:solidFill>
              <a:latin typeface="Arial" panose="020B0604020202020204" pitchFamily="34" charset="0"/>
              <a:cs typeface="Arial" panose="020B0604020202020204" pitchFamily="34" charset="0"/>
            </a:rPr>
            <a:t>EAP-Transport Layer Security (EAP-TLS)</a:t>
          </a:r>
        </a:p>
      </dgm:t>
    </dgm:pt>
    <dgm:pt modelId="{DB898BC8-27A2-4ED7-8CA3-69012AB25CC0}" type="parTrans" cxnId="{CA9042FF-7903-49D5-9696-D9647E003CA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56F18A35-9098-45E5-9163-38165024478C}" type="sibTrans" cxnId="{CA9042FF-7903-49D5-9696-D9647E003CA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1CDF004-E5B8-4F91-9D98-7F7A4F1703BC}">
      <dgm:prSet custT="1"/>
      <dgm:spPr/>
      <dgm:t>
        <a:bodyPr/>
        <a:lstStyle/>
        <a:p>
          <a:r>
            <a:rPr lang="en-US" sz="2200" dirty="0">
              <a:solidFill>
                <a:schemeClr val="tx1"/>
              </a:solidFill>
              <a:latin typeface="Arial" panose="020B0604020202020204" pitchFamily="34" charset="0"/>
              <a:cs typeface="Arial" panose="020B0604020202020204" pitchFamily="34" charset="0"/>
            </a:rPr>
            <a:t>EAP-Tunneled Transport Layer Security (EAP-TTLS)</a:t>
          </a:r>
        </a:p>
      </dgm:t>
    </dgm:pt>
    <dgm:pt modelId="{C1537C94-18CC-4E8E-B218-112E8E39237F}" type="parTrans" cxnId="{36DF5BC5-6648-425E-BDA1-22979EC548E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71DD4C0-1C49-45B1-BE2B-8D39720E73F5}" type="sibTrans" cxnId="{36DF5BC5-6648-425E-BDA1-22979EC548E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2EA79DA-1731-46A3-8028-FFFD7D7D0124}" type="pres">
      <dgm:prSet presAssocID="{B470D8D0-C4B9-426D-9233-4C92B0EC9B39}" presName="diagram" presStyleCnt="0">
        <dgm:presLayoutVars>
          <dgm:dir/>
          <dgm:resizeHandles val="exact"/>
        </dgm:presLayoutVars>
      </dgm:prSet>
      <dgm:spPr/>
    </dgm:pt>
    <dgm:pt modelId="{E9E23415-6572-458C-ACE6-43C8D3A76002}" type="pres">
      <dgm:prSet presAssocID="{178CCB61-CB6C-4BC9-B845-4296E9535F9F}" presName="node" presStyleLbl="node1" presStyleIdx="0" presStyleCnt="4">
        <dgm:presLayoutVars>
          <dgm:bulletEnabled val="1"/>
        </dgm:presLayoutVars>
      </dgm:prSet>
      <dgm:spPr/>
    </dgm:pt>
    <dgm:pt modelId="{44DA8EC9-EE15-4687-B64B-E516DEAAF00A}" type="pres">
      <dgm:prSet presAssocID="{307D2800-45B6-4C43-9CA1-667622BD3219}" presName="sibTrans" presStyleCnt="0"/>
      <dgm:spPr/>
    </dgm:pt>
    <dgm:pt modelId="{CB7600AF-2892-4516-9BF9-6FE1D19729BC}" type="pres">
      <dgm:prSet presAssocID="{6337D9E0-94F3-4EC0-AC4C-EE09FCF1DF57}" presName="node" presStyleLbl="node1" presStyleIdx="1" presStyleCnt="4">
        <dgm:presLayoutVars>
          <dgm:bulletEnabled val="1"/>
        </dgm:presLayoutVars>
      </dgm:prSet>
      <dgm:spPr/>
    </dgm:pt>
    <dgm:pt modelId="{B6DE75EB-4BAB-4672-B001-99DC3EA40051}" type="pres">
      <dgm:prSet presAssocID="{7F01E4D8-EE25-472C-B48D-7BD8AA2E4C64}" presName="sibTrans" presStyleCnt="0"/>
      <dgm:spPr/>
    </dgm:pt>
    <dgm:pt modelId="{B3595DB9-A086-437E-9769-BD0C9E3D58E3}" type="pres">
      <dgm:prSet presAssocID="{EBED2588-2E3E-44C5-A9DC-E68527346F56}" presName="node" presStyleLbl="node1" presStyleIdx="2" presStyleCnt="4">
        <dgm:presLayoutVars>
          <dgm:bulletEnabled val="1"/>
        </dgm:presLayoutVars>
      </dgm:prSet>
      <dgm:spPr/>
    </dgm:pt>
    <dgm:pt modelId="{F57CBED2-E3F4-46C0-8971-1CA71D42503A}" type="pres">
      <dgm:prSet presAssocID="{56F18A35-9098-45E5-9163-38165024478C}" presName="sibTrans" presStyleCnt="0"/>
      <dgm:spPr/>
    </dgm:pt>
    <dgm:pt modelId="{DDEB38B1-1181-4BED-A4E4-CA12E8649C60}" type="pres">
      <dgm:prSet presAssocID="{D1CDF004-E5B8-4F91-9D98-7F7A4F1703BC}" presName="node" presStyleLbl="node1" presStyleIdx="3" presStyleCnt="4">
        <dgm:presLayoutVars>
          <dgm:bulletEnabled val="1"/>
        </dgm:presLayoutVars>
      </dgm:prSet>
      <dgm:spPr/>
    </dgm:pt>
  </dgm:ptLst>
  <dgm:cxnLst>
    <dgm:cxn modelId="{04228F09-20CB-4048-9077-D7BAE5A1ACE6}" type="presOf" srcId="{EBED2588-2E3E-44C5-A9DC-E68527346F56}" destId="{B3595DB9-A086-437E-9769-BD0C9E3D58E3}" srcOrd="0" destOrd="0" presId="urn:microsoft.com/office/officeart/2005/8/layout/default#2"/>
    <dgm:cxn modelId="{ECB2695F-2145-4E34-B1FA-008EED673475}" type="presOf" srcId="{B470D8D0-C4B9-426D-9233-4C92B0EC9B39}" destId="{62EA79DA-1731-46A3-8028-FFFD7D7D0124}" srcOrd="0" destOrd="0" presId="urn:microsoft.com/office/officeart/2005/8/layout/default#2"/>
    <dgm:cxn modelId="{EEB00F86-9C3D-45AB-A22A-D21C86AB5CF9}" type="presOf" srcId="{D1CDF004-E5B8-4F91-9D98-7F7A4F1703BC}" destId="{DDEB38B1-1181-4BED-A4E4-CA12E8649C60}" srcOrd="0" destOrd="0" presId="urn:microsoft.com/office/officeart/2005/8/layout/default#2"/>
    <dgm:cxn modelId="{37A46F8F-2B23-4CA0-A4B1-E8905B326924}" srcId="{B470D8D0-C4B9-426D-9233-4C92B0EC9B39}" destId="{6337D9E0-94F3-4EC0-AC4C-EE09FCF1DF57}" srcOrd="1" destOrd="0" parTransId="{39A7C6C1-E774-42EF-9DE5-766C54701131}" sibTransId="{7F01E4D8-EE25-472C-B48D-7BD8AA2E4C64}"/>
    <dgm:cxn modelId="{36DF5BC5-6648-425E-BDA1-22979EC548EE}" srcId="{B470D8D0-C4B9-426D-9233-4C92B0EC9B39}" destId="{D1CDF004-E5B8-4F91-9D98-7F7A4F1703BC}" srcOrd="3" destOrd="0" parTransId="{C1537C94-18CC-4E8E-B218-112E8E39237F}" sibTransId="{F71DD4C0-1C49-45B1-BE2B-8D39720E73F5}"/>
    <dgm:cxn modelId="{9E9F3BE0-EF61-40E7-9954-A693A39962D5}" type="presOf" srcId="{6337D9E0-94F3-4EC0-AC4C-EE09FCF1DF57}" destId="{CB7600AF-2892-4516-9BF9-6FE1D19729BC}" srcOrd="0" destOrd="0" presId="urn:microsoft.com/office/officeart/2005/8/layout/default#2"/>
    <dgm:cxn modelId="{7DAF0EF0-4FBB-4389-9EA9-545472198D55}" srcId="{B470D8D0-C4B9-426D-9233-4C92B0EC9B39}" destId="{178CCB61-CB6C-4BC9-B845-4296E9535F9F}" srcOrd="0" destOrd="0" parTransId="{B5F636D1-F904-452E-B877-5E1290916042}" sibTransId="{307D2800-45B6-4C43-9CA1-667622BD3219}"/>
    <dgm:cxn modelId="{7B9607F4-9B4C-4C47-B44F-F73CB6107BBF}" type="presOf" srcId="{178CCB61-CB6C-4BC9-B845-4296E9535F9F}" destId="{E9E23415-6572-458C-ACE6-43C8D3A76002}" srcOrd="0" destOrd="0" presId="urn:microsoft.com/office/officeart/2005/8/layout/default#2"/>
    <dgm:cxn modelId="{CA9042FF-7903-49D5-9696-D9647E003CA0}" srcId="{B470D8D0-C4B9-426D-9233-4C92B0EC9B39}" destId="{EBED2588-2E3E-44C5-A9DC-E68527346F56}" srcOrd="2" destOrd="0" parTransId="{DB898BC8-27A2-4ED7-8CA3-69012AB25CC0}" sibTransId="{56F18A35-9098-45E5-9163-38165024478C}"/>
    <dgm:cxn modelId="{15E0FC07-61D8-48D1-986C-9825668C3830}" type="presParOf" srcId="{62EA79DA-1731-46A3-8028-FFFD7D7D0124}" destId="{E9E23415-6572-458C-ACE6-43C8D3A76002}" srcOrd="0" destOrd="0" presId="urn:microsoft.com/office/officeart/2005/8/layout/default#2"/>
    <dgm:cxn modelId="{D4FEE7BC-C7C5-458D-A371-603AB884BD13}" type="presParOf" srcId="{62EA79DA-1731-46A3-8028-FFFD7D7D0124}" destId="{44DA8EC9-EE15-4687-B64B-E516DEAAF00A}" srcOrd="1" destOrd="0" presId="urn:microsoft.com/office/officeart/2005/8/layout/default#2"/>
    <dgm:cxn modelId="{1BB60344-1E94-4B32-83B6-E3AF14AD049E}" type="presParOf" srcId="{62EA79DA-1731-46A3-8028-FFFD7D7D0124}" destId="{CB7600AF-2892-4516-9BF9-6FE1D19729BC}" srcOrd="2" destOrd="0" presId="urn:microsoft.com/office/officeart/2005/8/layout/default#2"/>
    <dgm:cxn modelId="{090B2995-01C2-407B-A45B-E7DD54F4810F}" type="presParOf" srcId="{62EA79DA-1731-46A3-8028-FFFD7D7D0124}" destId="{B6DE75EB-4BAB-4672-B001-99DC3EA40051}" srcOrd="3" destOrd="0" presId="urn:microsoft.com/office/officeart/2005/8/layout/default#2"/>
    <dgm:cxn modelId="{956DB0B1-5DD0-4670-83AE-F0102437895B}" type="presParOf" srcId="{62EA79DA-1731-46A3-8028-FFFD7D7D0124}" destId="{B3595DB9-A086-437E-9769-BD0C9E3D58E3}" srcOrd="4" destOrd="0" presId="urn:microsoft.com/office/officeart/2005/8/layout/default#2"/>
    <dgm:cxn modelId="{A4173BF7-9234-40F6-A9EB-0154FAFADE79}" type="presParOf" srcId="{62EA79DA-1731-46A3-8028-FFFD7D7D0124}" destId="{F57CBED2-E3F4-46C0-8971-1CA71D42503A}" srcOrd="5" destOrd="0" presId="urn:microsoft.com/office/officeart/2005/8/layout/default#2"/>
    <dgm:cxn modelId="{E43D3FE4-3864-4375-A6E3-778F2CD50159}" type="presParOf" srcId="{62EA79DA-1731-46A3-8028-FFFD7D7D0124}" destId="{DDEB38B1-1181-4BED-A4E4-CA12E8649C60}" srcOrd="6"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6815E3-37B0-4C63-BF2A-F9F4AD846C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3FCC3A-1553-408D-BD68-E31730A4DD43}">
      <dgm:prSet phldrT="[Text]" custT="1"/>
      <dgm:spPr/>
      <dgm:t>
        <a:bodyPr/>
        <a:lstStyle/>
        <a:p>
          <a:r>
            <a:rPr lang="en-US" sz="2200" dirty="0">
              <a:solidFill>
                <a:schemeClr val="tx1"/>
              </a:solidFill>
              <a:latin typeface="Arial" panose="020B0604020202020204" pitchFamily="34" charset="0"/>
              <a:cs typeface="Arial" panose="020B0604020202020204" pitchFamily="34" charset="0"/>
            </a:rPr>
            <a:t>Symmetric encryption</a:t>
          </a:r>
        </a:p>
      </dgm:t>
    </dgm:pt>
    <dgm:pt modelId="{DDCBFB13-7ECF-4B60-AEC3-89F386BA2D26}" type="parTrans" cxnId="{0D8BB13A-D370-4F2F-902C-A911B242095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E9A5EB2-6746-4204-A6C8-27821F2D5120}" type="sibTrans" cxnId="{0D8BB13A-D370-4F2F-902C-A911B242095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9D6B00E-68D5-412F-853B-527FC2409700}">
      <dgm:prSet custT="1"/>
      <dgm:spPr/>
      <dgm:t>
        <a:bodyPr/>
        <a:lstStyle/>
        <a:p>
          <a:r>
            <a:rPr lang="en-US" sz="2200" dirty="0">
              <a:solidFill>
                <a:schemeClr val="tx1"/>
              </a:solidFill>
              <a:latin typeface="Arial" panose="020B0604020202020204" pitchFamily="34" charset="0"/>
              <a:cs typeface="Arial" panose="020B0604020202020204" pitchFamily="34" charset="0"/>
            </a:rPr>
            <a:t>Asymmetric encryption</a:t>
          </a:r>
        </a:p>
      </dgm:t>
    </dgm:pt>
    <dgm:pt modelId="{A9C82385-1381-4149-9833-C495E07E3D30}" type="parTrans" cxnId="{06181E0C-80A7-4AD3-A483-D019AF8A9AB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D409B9C-48F6-4C8B-8AE2-2C8CFEC13519}" type="sibTrans" cxnId="{06181E0C-80A7-4AD3-A483-D019AF8A9AB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380C54E-F5E0-4BCA-91FC-5B569CE11EEE}">
      <dgm:prSet custT="1"/>
      <dgm:spPr/>
      <dgm:t>
        <a:bodyPr/>
        <a:lstStyle/>
        <a:p>
          <a:r>
            <a:rPr lang="en-US" sz="2200" dirty="0">
              <a:solidFill>
                <a:schemeClr val="tx1"/>
              </a:solidFill>
              <a:latin typeface="Arial" panose="020B0604020202020204" pitchFamily="34" charset="0"/>
              <a:cs typeface="Arial" panose="020B0604020202020204" pitchFamily="34" charset="0"/>
            </a:rPr>
            <a:t>Digital signatures</a:t>
          </a:r>
        </a:p>
      </dgm:t>
    </dgm:pt>
    <dgm:pt modelId="{EFA48DA0-4F7E-47C6-8EDE-386B3A339352}" type="parTrans" cxnId="{6A0E92DC-09BD-434A-8BE8-D9EE46904ED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E10F30F-0480-4C46-B25B-B829184B5C4B}" type="sibTrans" cxnId="{6A0E92DC-09BD-434A-8BE8-D9EE46904ED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A8B687F-3E60-4401-8470-21CC85A80DF3}">
      <dgm:prSet custT="1"/>
      <dgm:spPr/>
      <dgm:t>
        <a:bodyPr/>
        <a:lstStyle/>
        <a:p>
          <a:r>
            <a:rPr lang="en-US" sz="2200" dirty="0">
              <a:solidFill>
                <a:schemeClr val="tx1"/>
              </a:solidFill>
              <a:latin typeface="Arial" panose="020B0604020202020204" pitchFamily="34" charset="0"/>
              <a:cs typeface="Arial" panose="020B0604020202020204" pitchFamily="34" charset="0"/>
            </a:rPr>
            <a:t>IEEE 802.11i</a:t>
          </a:r>
        </a:p>
      </dgm:t>
    </dgm:pt>
    <dgm:pt modelId="{95C86E2A-A062-40B6-A2FC-E72D5B2E197D}" type="parTrans" cxnId="{8FAE447F-5E3E-4DE4-A11E-6DBCE60FCC6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92778AF-B6CA-4796-9743-892B2AAAB3F6}" type="sibTrans" cxnId="{8FAE447F-5E3E-4DE4-A11E-6DBCE60FCC6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7BCAF802-CA06-4A13-B274-806AC7C82FEC}" type="pres">
      <dgm:prSet presAssocID="{4A6815E3-37B0-4C63-BF2A-F9F4AD846C34}" presName="linear" presStyleCnt="0">
        <dgm:presLayoutVars>
          <dgm:dir/>
          <dgm:animLvl val="lvl"/>
          <dgm:resizeHandles val="exact"/>
        </dgm:presLayoutVars>
      </dgm:prSet>
      <dgm:spPr/>
    </dgm:pt>
    <dgm:pt modelId="{53DC6748-97C7-4D49-8D7C-1FC1AE4B34FB}" type="pres">
      <dgm:prSet presAssocID="{483FCC3A-1553-408D-BD68-E31730A4DD43}" presName="parentLin" presStyleCnt="0"/>
      <dgm:spPr/>
    </dgm:pt>
    <dgm:pt modelId="{991AA398-37C5-453F-95E9-89C7DCFD14E6}" type="pres">
      <dgm:prSet presAssocID="{483FCC3A-1553-408D-BD68-E31730A4DD43}" presName="parentLeftMargin" presStyleLbl="node1" presStyleIdx="0" presStyleCnt="4"/>
      <dgm:spPr/>
    </dgm:pt>
    <dgm:pt modelId="{E2AEF9CE-36C8-4D8C-BD1D-7434E974E88E}" type="pres">
      <dgm:prSet presAssocID="{483FCC3A-1553-408D-BD68-E31730A4DD43}" presName="parentText" presStyleLbl="node1" presStyleIdx="0" presStyleCnt="4">
        <dgm:presLayoutVars>
          <dgm:chMax val="0"/>
          <dgm:bulletEnabled val="1"/>
        </dgm:presLayoutVars>
      </dgm:prSet>
      <dgm:spPr/>
    </dgm:pt>
    <dgm:pt modelId="{1EB9BBCE-CA7B-43D2-B0F6-4788058E94AF}" type="pres">
      <dgm:prSet presAssocID="{483FCC3A-1553-408D-BD68-E31730A4DD43}" presName="negativeSpace" presStyleCnt="0"/>
      <dgm:spPr/>
    </dgm:pt>
    <dgm:pt modelId="{75971037-8E7B-41D6-B91E-A4B1D70EE68E}" type="pres">
      <dgm:prSet presAssocID="{483FCC3A-1553-408D-BD68-E31730A4DD43}" presName="childText" presStyleLbl="conFgAcc1" presStyleIdx="0" presStyleCnt="4">
        <dgm:presLayoutVars>
          <dgm:bulletEnabled val="1"/>
        </dgm:presLayoutVars>
      </dgm:prSet>
      <dgm:spPr/>
    </dgm:pt>
    <dgm:pt modelId="{1D9173A7-AFCB-4A4B-B366-1A83D23DBC5F}" type="pres">
      <dgm:prSet presAssocID="{DE9A5EB2-6746-4204-A6C8-27821F2D5120}" presName="spaceBetweenRectangles" presStyleCnt="0"/>
      <dgm:spPr/>
    </dgm:pt>
    <dgm:pt modelId="{2B25CD8A-F248-4A6A-B8F7-DD30F830D175}" type="pres">
      <dgm:prSet presAssocID="{E9D6B00E-68D5-412F-853B-527FC2409700}" presName="parentLin" presStyleCnt="0"/>
      <dgm:spPr/>
    </dgm:pt>
    <dgm:pt modelId="{BB3D6B1B-1AB5-4B4A-B85D-415D13294B5B}" type="pres">
      <dgm:prSet presAssocID="{E9D6B00E-68D5-412F-853B-527FC2409700}" presName="parentLeftMargin" presStyleLbl="node1" presStyleIdx="0" presStyleCnt="4"/>
      <dgm:spPr/>
    </dgm:pt>
    <dgm:pt modelId="{2B0B7C94-2DC1-4BDB-B28A-E4E52511D6AE}" type="pres">
      <dgm:prSet presAssocID="{E9D6B00E-68D5-412F-853B-527FC2409700}" presName="parentText" presStyleLbl="node1" presStyleIdx="1" presStyleCnt="4">
        <dgm:presLayoutVars>
          <dgm:chMax val="0"/>
          <dgm:bulletEnabled val="1"/>
        </dgm:presLayoutVars>
      </dgm:prSet>
      <dgm:spPr/>
    </dgm:pt>
    <dgm:pt modelId="{BB9E2127-A457-40E6-B010-EEED0DC2269C}" type="pres">
      <dgm:prSet presAssocID="{E9D6B00E-68D5-412F-853B-527FC2409700}" presName="negativeSpace" presStyleCnt="0"/>
      <dgm:spPr/>
    </dgm:pt>
    <dgm:pt modelId="{49A2D714-05DA-47B4-8620-862D4AED4D2A}" type="pres">
      <dgm:prSet presAssocID="{E9D6B00E-68D5-412F-853B-527FC2409700}" presName="childText" presStyleLbl="conFgAcc1" presStyleIdx="1" presStyleCnt="4">
        <dgm:presLayoutVars>
          <dgm:bulletEnabled val="1"/>
        </dgm:presLayoutVars>
      </dgm:prSet>
      <dgm:spPr/>
    </dgm:pt>
    <dgm:pt modelId="{416B38A6-0836-444D-9EBC-331CD4D9037A}" type="pres">
      <dgm:prSet presAssocID="{4D409B9C-48F6-4C8B-8AE2-2C8CFEC13519}" presName="spaceBetweenRectangles" presStyleCnt="0"/>
      <dgm:spPr/>
    </dgm:pt>
    <dgm:pt modelId="{27FF8E2C-BCD3-47D5-A405-9583BE0CE2EA}" type="pres">
      <dgm:prSet presAssocID="{F380C54E-F5E0-4BCA-91FC-5B569CE11EEE}" presName="parentLin" presStyleCnt="0"/>
      <dgm:spPr/>
    </dgm:pt>
    <dgm:pt modelId="{A634D929-AF07-4FF6-B017-D711F4208979}" type="pres">
      <dgm:prSet presAssocID="{F380C54E-F5E0-4BCA-91FC-5B569CE11EEE}" presName="parentLeftMargin" presStyleLbl="node1" presStyleIdx="1" presStyleCnt="4"/>
      <dgm:spPr/>
    </dgm:pt>
    <dgm:pt modelId="{6D0AB0EC-3861-4CF9-8057-A2E789F85541}" type="pres">
      <dgm:prSet presAssocID="{F380C54E-F5E0-4BCA-91FC-5B569CE11EEE}" presName="parentText" presStyleLbl="node1" presStyleIdx="2" presStyleCnt="4">
        <dgm:presLayoutVars>
          <dgm:chMax val="0"/>
          <dgm:bulletEnabled val="1"/>
        </dgm:presLayoutVars>
      </dgm:prSet>
      <dgm:spPr/>
    </dgm:pt>
    <dgm:pt modelId="{E0170309-F055-4B11-B0F0-5488AB4EA15B}" type="pres">
      <dgm:prSet presAssocID="{F380C54E-F5E0-4BCA-91FC-5B569CE11EEE}" presName="negativeSpace" presStyleCnt="0"/>
      <dgm:spPr/>
    </dgm:pt>
    <dgm:pt modelId="{95AD68D3-47BB-4317-838F-8F0532576724}" type="pres">
      <dgm:prSet presAssocID="{F380C54E-F5E0-4BCA-91FC-5B569CE11EEE}" presName="childText" presStyleLbl="conFgAcc1" presStyleIdx="2" presStyleCnt="4">
        <dgm:presLayoutVars>
          <dgm:bulletEnabled val="1"/>
        </dgm:presLayoutVars>
      </dgm:prSet>
      <dgm:spPr/>
    </dgm:pt>
    <dgm:pt modelId="{62419ACB-EE76-481A-9F36-557AFA8987DA}" type="pres">
      <dgm:prSet presAssocID="{FE10F30F-0480-4C46-B25B-B829184B5C4B}" presName="spaceBetweenRectangles" presStyleCnt="0"/>
      <dgm:spPr/>
    </dgm:pt>
    <dgm:pt modelId="{636051D8-BC64-4CB1-8C36-25E3533ED543}" type="pres">
      <dgm:prSet presAssocID="{FA8B687F-3E60-4401-8470-21CC85A80DF3}" presName="parentLin" presStyleCnt="0"/>
      <dgm:spPr/>
    </dgm:pt>
    <dgm:pt modelId="{8502330C-C11A-44C0-BC8A-750CA4C97294}" type="pres">
      <dgm:prSet presAssocID="{FA8B687F-3E60-4401-8470-21CC85A80DF3}" presName="parentLeftMargin" presStyleLbl="node1" presStyleIdx="2" presStyleCnt="4"/>
      <dgm:spPr/>
    </dgm:pt>
    <dgm:pt modelId="{46C4EC8C-CCBE-4035-99F3-6BF650EFEC0D}" type="pres">
      <dgm:prSet presAssocID="{FA8B687F-3E60-4401-8470-21CC85A80DF3}" presName="parentText" presStyleLbl="node1" presStyleIdx="3" presStyleCnt="4">
        <dgm:presLayoutVars>
          <dgm:chMax val="0"/>
          <dgm:bulletEnabled val="1"/>
        </dgm:presLayoutVars>
      </dgm:prSet>
      <dgm:spPr/>
    </dgm:pt>
    <dgm:pt modelId="{9E34B74C-A307-4A9D-A584-D00FDB0667B2}" type="pres">
      <dgm:prSet presAssocID="{FA8B687F-3E60-4401-8470-21CC85A80DF3}" presName="negativeSpace" presStyleCnt="0"/>
      <dgm:spPr/>
    </dgm:pt>
    <dgm:pt modelId="{5234FA02-8810-42E1-997B-5DFC861096B6}" type="pres">
      <dgm:prSet presAssocID="{FA8B687F-3E60-4401-8470-21CC85A80DF3}" presName="childText" presStyleLbl="conFgAcc1" presStyleIdx="3" presStyleCnt="4">
        <dgm:presLayoutVars>
          <dgm:bulletEnabled val="1"/>
        </dgm:presLayoutVars>
      </dgm:prSet>
      <dgm:spPr/>
    </dgm:pt>
  </dgm:ptLst>
  <dgm:cxnLst>
    <dgm:cxn modelId="{06181E0C-80A7-4AD3-A483-D019AF8A9AB2}" srcId="{4A6815E3-37B0-4C63-BF2A-F9F4AD846C34}" destId="{E9D6B00E-68D5-412F-853B-527FC2409700}" srcOrd="1" destOrd="0" parTransId="{A9C82385-1381-4149-9833-C495E07E3D30}" sibTransId="{4D409B9C-48F6-4C8B-8AE2-2C8CFEC13519}"/>
    <dgm:cxn modelId="{FD4A980D-5785-48A0-A232-086E70A97CC8}" type="presOf" srcId="{E9D6B00E-68D5-412F-853B-527FC2409700}" destId="{BB3D6B1B-1AB5-4B4A-B85D-415D13294B5B}" srcOrd="0" destOrd="0" presId="urn:microsoft.com/office/officeart/2005/8/layout/list1"/>
    <dgm:cxn modelId="{C18B1C29-AB8C-407F-AF68-FE22D8FD9AF7}" type="presOf" srcId="{FA8B687F-3E60-4401-8470-21CC85A80DF3}" destId="{46C4EC8C-CCBE-4035-99F3-6BF650EFEC0D}" srcOrd="1" destOrd="0" presId="urn:microsoft.com/office/officeart/2005/8/layout/list1"/>
    <dgm:cxn modelId="{D3E6BE37-27BB-4598-8306-417D659FB715}" type="presOf" srcId="{483FCC3A-1553-408D-BD68-E31730A4DD43}" destId="{991AA398-37C5-453F-95E9-89C7DCFD14E6}" srcOrd="0" destOrd="0" presId="urn:microsoft.com/office/officeart/2005/8/layout/list1"/>
    <dgm:cxn modelId="{0D8BB13A-D370-4F2F-902C-A911B2420952}" srcId="{4A6815E3-37B0-4C63-BF2A-F9F4AD846C34}" destId="{483FCC3A-1553-408D-BD68-E31730A4DD43}" srcOrd="0" destOrd="0" parTransId="{DDCBFB13-7ECF-4B60-AEC3-89F386BA2D26}" sibTransId="{DE9A5EB2-6746-4204-A6C8-27821F2D5120}"/>
    <dgm:cxn modelId="{14DC8346-DAFD-4EC8-B33E-F2A10F47BFB4}" type="presOf" srcId="{F380C54E-F5E0-4BCA-91FC-5B569CE11EEE}" destId="{6D0AB0EC-3861-4CF9-8057-A2E789F85541}" srcOrd="1" destOrd="0" presId="urn:microsoft.com/office/officeart/2005/8/layout/list1"/>
    <dgm:cxn modelId="{75AE2249-ACB3-4351-8328-6212C284F53C}" type="presOf" srcId="{FA8B687F-3E60-4401-8470-21CC85A80DF3}" destId="{8502330C-C11A-44C0-BC8A-750CA4C97294}" srcOrd="0" destOrd="0" presId="urn:microsoft.com/office/officeart/2005/8/layout/list1"/>
    <dgm:cxn modelId="{0A095C67-E4FF-424C-BFC1-AEA003B10A90}" type="presOf" srcId="{F380C54E-F5E0-4BCA-91FC-5B569CE11EEE}" destId="{A634D929-AF07-4FF6-B017-D711F4208979}" srcOrd="0" destOrd="0" presId="urn:microsoft.com/office/officeart/2005/8/layout/list1"/>
    <dgm:cxn modelId="{5DB41470-21C8-4969-893E-DFBEA14090E0}" type="presOf" srcId="{483FCC3A-1553-408D-BD68-E31730A4DD43}" destId="{E2AEF9CE-36C8-4D8C-BD1D-7434E974E88E}" srcOrd="1" destOrd="0" presId="urn:microsoft.com/office/officeart/2005/8/layout/list1"/>
    <dgm:cxn modelId="{8FAE447F-5E3E-4DE4-A11E-6DBCE60FCC61}" srcId="{4A6815E3-37B0-4C63-BF2A-F9F4AD846C34}" destId="{FA8B687F-3E60-4401-8470-21CC85A80DF3}" srcOrd="3" destOrd="0" parTransId="{95C86E2A-A062-40B6-A2FC-E72D5B2E197D}" sibTransId="{F92778AF-B6CA-4796-9743-892B2AAAB3F6}"/>
    <dgm:cxn modelId="{8492CEA0-E246-4E5F-ADDE-75A7C0EE4AFB}" type="presOf" srcId="{4A6815E3-37B0-4C63-BF2A-F9F4AD846C34}" destId="{7BCAF802-CA06-4A13-B274-806AC7C82FEC}" srcOrd="0" destOrd="0" presId="urn:microsoft.com/office/officeart/2005/8/layout/list1"/>
    <dgm:cxn modelId="{FFC263A3-F47A-4BBE-8AA7-ED428711EF83}" type="presOf" srcId="{E9D6B00E-68D5-412F-853B-527FC2409700}" destId="{2B0B7C94-2DC1-4BDB-B28A-E4E52511D6AE}" srcOrd="1" destOrd="0" presId="urn:microsoft.com/office/officeart/2005/8/layout/list1"/>
    <dgm:cxn modelId="{6A0E92DC-09BD-434A-8BE8-D9EE46904ED8}" srcId="{4A6815E3-37B0-4C63-BF2A-F9F4AD846C34}" destId="{F380C54E-F5E0-4BCA-91FC-5B569CE11EEE}" srcOrd="2" destOrd="0" parTransId="{EFA48DA0-4F7E-47C6-8EDE-386B3A339352}" sibTransId="{FE10F30F-0480-4C46-B25B-B829184B5C4B}"/>
    <dgm:cxn modelId="{31492133-8A78-4F60-A867-CF772EBEDBAA}" type="presParOf" srcId="{7BCAF802-CA06-4A13-B274-806AC7C82FEC}" destId="{53DC6748-97C7-4D49-8D7C-1FC1AE4B34FB}" srcOrd="0" destOrd="0" presId="urn:microsoft.com/office/officeart/2005/8/layout/list1"/>
    <dgm:cxn modelId="{3BD6651F-38BB-4927-B589-074D8EB64C30}" type="presParOf" srcId="{53DC6748-97C7-4D49-8D7C-1FC1AE4B34FB}" destId="{991AA398-37C5-453F-95E9-89C7DCFD14E6}" srcOrd="0" destOrd="0" presId="urn:microsoft.com/office/officeart/2005/8/layout/list1"/>
    <dgm:cxn modelId="{7CACC87C-EED6-4D0A-99F4-CB26C529622E}" type="presParOf" srcId="{53DC6748-97C7-4D49-8D7C-1FC1AE4B34FB}" destId="{E2AEF9CE-36C8-4D8C-BD1D-7434E974E88E}" srcOrd="1" destOrd="0" presId="urn:microsoft.com/office/officeart/2005/8/layout/list1"/>
    <dgm:cxn modelId="{6DA8B7A2-4DDA-442A-9E34-CFE366E72A9E}" type="presParOf" srcId="{7BCAF802-CA06-4A13-B274-806AC7C82FEC}" destId="{1EB9BBCE-CA7B-43D2-B0F6-4788058E94AF}" srcOrd="1" destOrd="0" presId="urn:microsoft.com/office/officeart/2005/8/layout/list1"/>
    <dgm:cxn modelId="{3B45487A-8991-4FCB-A559-7F6DA22FBA54}" type="presParOf" srcId="{7BCAF802-CA06-4A13-B274-806AC7C82FEC}" destId="{75971037-8E7B-41D6-B91E-A4B1D70EE68E}" srcOrd="2" destOrd="0" presId="urn:microsoft.com/office/officeart/2005/8/layout/list1"/>
    <dgm:cxn modelId="{6D98070E-EFAE-4342-B9EC-1C255179CC3D}" type="presParOf" srcId="{7BCAF802-CA06-4A13-B274-806AC7C82FEC}" destId="{1D9173A7-AFCB-4A4B-B366-1A83D23DBC5F}" srcOrd="3" destOrd="0" presId="urn:microsoft.com/office/officeart/2005/8/layout/list1"/>
    <dgm:cxn modelId="{EC1C081A-3C48-4AF2-B711-F5B769358CFC}" type="presParOf" srcId="{7BCAF802-CA06-4A13-B274-806AC7C82FEC}" destId="{2B25CD8A-F248-4A6A-B8F7-DD30F830D175}" srcOrd="4" destOrd="0" presId="urn:microsoft.com/office/officeart/2005/8/layout/list1"/>
    <dgm:cxn modelId="{4E8E5FDB-0913-45EC-9EA9-F9162AE1E58F}" type="presParOf" srcId="{2B25CD8A-F248-4A6A-B8F7-DD30F830D175}" destId="{BB3D6B1B-1AB5-4B4A-B85D-415D13294B5B}" srcOrd="0" destOrd="0" presId="urn:microsoft.com/office/officeart/2005/8/layout/list1"/>
    <dgm:cxn modelId="{39C06106-58CA-474D-B932-78C870009FC3}" type="presParOf" srcId="{2B25CD8A-F248-4A6A-B8F7-DD30F830D175}" destId="{2B0B7C94-2DC1-4BDB-B28A-E4E52511D6AE}" srcOrd="1" destOrd="0" presId="urn:microsoft.com/office/officeart/2005/8/layout/list1"/>
    <dgm:cxn modelId="{7972A061-9C34-4D64-B587-217CEE1D0653}" type="presParOf" srcId="{7BCAF802-CA06-4A13-B274-806AC7C82FEC}" destId="{BB9E2127-A457-40E6-B010-EEED0DC2269C}" srcOrd="5" destOrd="0" presId="urn:microsoft.com/office/officeart/2005/8/layout/list1"/>
    <dgm:cxn modelId="{32A00CBA-01F0-470F-BC21-2652A2D0665C}" type="presParOf" srcId="{7BCAF802-CA06-4A13-B274-806AC7C82FEC}" destId="{49A2D714-05DA-47B4-8620-862D4AED4D2A}" srcOrd="6" destOrd="0" presId="urn:microsoft.com/office/officeart/2005/8/layout/list1"/>
    <dgm:cxn modelId="{383A5E64-5CA4-4453-9D5E-0712FA573AD0}" type="presParOf" srcId="{7BCAF802-CA06-4A13-B274-806AC7C82FEC}" destId="{416B38A6-0836-444D-9EBC-331CD4D9037A}" srcOrd="7" destOrd="0" presId="urn:microsoft.com/office/officeart/2005/8/layout/list1"/>
    <dgm:cxn modelId="{7EB5C848-31A1-4F3B-8DDE-5C20E4EDDCB6}" type="presParOf" srcId="{7BCAF802-CA06-4A13-B274-806AC7C82FEC}" destId="{27FF8E2C-BCD3-47D5-A405-9583BE0CE2EA}" srcOrd="8" destOrd="0" presId="urn:microsoft.com/office/officeart/2005/8/layout/list1"/>
    <dgm:cxn modelId="{4366552F-236C-4980-8FFC-958E32B95B49}" type="presParOf" srcId="{27FF8E2C-BCD3-47D5-A405-9583BE0CE2EA}" destId="{A634D929-AF07-4FF6-B017-D711F4208979}" srcOrd="0" destOrd="0" presId="urn:microsoft.com/office/officeart/2005/8/layout/list1"/>
    <dgm:cxn modelId="{2B8CD58A-BA33-432E-8828-EDDC5D5FEB77}" type="presParOf" srcId="{27FF8E2C-BCD3-47D5-A405-9583BE0CE2EA}" destId="{6D0AB0EC-3861-4CF9-8057-A2E789F85541}" srcOrd="1" destOrd="0" presId="urn:microsoft.com/office/officeart/2005/8/layout/list1"/>
    <dgm:cxn modelId="{818D7AC9-A627-4FF6-B04E-CFEF1E7F2174}" type="presParOf" srcId="{7BCAF802-CA06-4A13-B274-806AC7C82FEC}" destId="{E0170309-F055-4B11-B0F0-5488AB4EA15B}" srcOrd="9" destOrd="0" presId="urn:microsoft.com/office/officeart/2005/8/layout/list1"/>
    <dgm:cxn modelId="{4DFE169C-FEB6-4161-8196-AC02722024CC}" type="presParOf" srcId="{7BCAF802-CA06-4A13-B274-806AC7C82FEC}" destId="{95AD68D3-47BB-4317-838F-8F0532576724}" srcOrd="10" destOrd="0" presId="urn:microsoft.com/office/officeart/2005/8/layout/list1"/>
    <dgm:cxn modelId="{1BE5BB61-DEA1-4D0E-A3C5-1BFB492C486F}" type="presParOf" srcId="{7BCAF802-CA06-4A13-B274-806AC7C82FEC}" destId="{62419ACB-EE76-481A-9F36-557AFA8987DA}" srcOrd="11" destOrd="0" presId="urn:microsoft.com/office/officeart/2005/8/layout/list1"/>
    <dgm:cxn modelId="{A92DFB3A-9EE4-41C1-AD0B-7DD3E1F5E18C}" type="presParOf" srcId="{7BCAF802-CA06-4A13-B274-806AC7C82FEC}" destId="{636051D8-BC64-4CB1-8C36-25E3533ED543}" srcOrd="12" destOrd="0" presId="urn:microsoft.com/office/officeart/2005/8/layout/list1"/>
    <dgm:cxn modelId="{92A282A7-D4AD-48D5-A956-75ADB5272B1B}" type="presParOf" srcId="{636051D8-BC64-4CB1-8C36-25E3533ED543}" destId="{8502330C-C11A-44C0-BC8A-750CA4C97294}" srcOrd="0" destOrd="0" presId="urn:microsoft.com/office/officeart/2005/8/layout/list1"/>
    <dgm:cxn modelId="{E3F9A7E8-9814-4AA1-A59B-A722E8AC402A}" type="presParOf" srcId="{636051D8-BC64-4CB1-8C36-25E3533ED543}" destId="{46C4EC8C-CCBE-4035-99F3-6BF650EFEC0D}" srcOrd="1" destOrd="0" presId="urn:microsoft.com/office/officeart/2005/8/layout/list1"/>
    <dgm:cxn modelId="{A183C2E4-9A03-4C95-8C4A-CB8922D41CD7}" type="presParOf" srcId="{7BCAF802-CA06-4A13-B274-806AC7C82FEC}" destId="{9E34B74C-A307-4A9D-A584-D00FDB0667B2}" srcOrd="13" destOrd="0" presId="urn:microsoft.com/office/officeart/2005/8/layout/list1"/>
    <dgm:cxn modelId="{B97C2553-3F61-4221-B4CB-08704644F4F2}" type="presParOf" srcId="{7BCAF802-CA06-4A13-B274-806AC7C82FEC}" destId="{5234FA02-8810-42E1-997B-5DFC861096B6}"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F4582B-EB3F-405D-96FA-424FD6E66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20BD94-52AF-4221-BC33-46EB7D11B852}">
      <dgm:prSet phldrT="[Text]" custT="1"/>
      <dgm:spPr/>
      <dgm:t>
        <a:bodyPr/>
        <a:lstStyle/>
        <a:p>
          <a:r>
            <a:rPr lang="en-US" sz="2200" dirty="0">
              <a:solidFill>
                <a:schemeClr val="tx1"/>
              </a:solidFill>
              <a:latin typeface="Arial" panose="020B0604020202020204" pitchFamily="34" charset="0"/>
              <a:cs typeface="Arial" panose="020B0604020202020204" pitchFamily="34" charset="0"/>
            </a:rPr>
            <a:t>Wired Equivalent Privacy (WEP)</a:t>
          </a:r>
        </a:p>
      </dgm:t>
    </dgm:pt>
    <dgm:pt modelId="{0477F01C-2F7C-4FEF-81B3-591F94994824}" type="parTrans" cxnId="{F5BD15AB-3039-4806-9F25-132D8781EF4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DB6CE5D-8604-429A-B8B8-6C24E0B1D213}" type="sibTrans" cxnId="{F5BD15AB-3039-4806-9F25-132D8781EF47}">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319FFB16-428C-4F42-8AF6-7E95CFCCC969}">
      <dgm:prSet custT="1"/>
      <dgm:spPr/>
      <dgm:t>
        <a:bodyPr/>
        <a:lstStyle/>
        <a:p>
          <a:r>
            <a:rPr lang="en-US" sz="2200" dirty="0">
              <a:solidFill>
                <a:schemeClr val="tx1"/>
              </a:solidFill>
              <a:latin typeface="Arial" panose="020B0604020202020204" pitchFamily="34" charset="0"/>
              <a:cs typeface="Arial" panose="020B0604020202020204" pitchFamily="34" charset="0"/>
            </a:rPr>
            <a:t>Wi-Fi Protected Access (WPA)</a:t>
          </a:r>
        </a:p>
      </dgm:t>
    </dgm:pt>
    <dgm:pt modelId="{4921A265-C536-47CF-BFD3-FD1BFCE13763}" type="parTrans" cxnId="{D708CA84-7F90-40E1-936D-66A4950D6C3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AFFAC69-7F04-47DE-A3ED-A8026ECF98A7}" type="sibTrans" cxnId="{D708CA84-7F90-40E1-936D-66A4950D6C3D}">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37E564A-BBA5-4585-8BD7-C6A243CC82A2}">
      <dgm:prSet custT="1"/>
      <dgm:spPr/>
      <dgm:t>
        <a:bodyPr/>
        <a:lstStyle/>
        <a:p>
          <a:r>
            <a:rPr lang="en-US" sz="2200" dirty="0">
              <a:solidFill>
                <a:schemeClr val="tx1"/>
              </a:solidFill>
              <a:latin typeface="Arial" panose="020B0604020202020204" pitchFamily="34" charset="0"/>
              <a:cs typeface="Arial" panose="020B0604020202020204" pitchFamily="34" charset="0"/>
            </a:rPr>
            <a:t>Wi-Fi Protected Access 2 (WPA2)</a:t>
          </a:r>
        </a:p>
      </dgm:t>
    </dgm:pt>
    <dgm:pt modelId="{8967A69E-3CFA-441E-B162-2C9E664C4DBF}" type="parTrans" cxnId="{E7BF30A3-BA39-43B7-9DA4-20AC3CC35A0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AC3E8C9F-0DE7-47EB-A01F-120086A78054}" type="sibTrans" cxnId="{E7BF30A3-BA39-43B7-9DA4-20AC3CC35A0C}">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B31B55F-A13B-4467-9A70-FA9614F3ED1E}">
      <dgm:prSet custT="1"/>
      <dgm:spPr/>
      <dgm:t>
        <a:bodyPr/>
        <a:lstStyle/>
        <a:p>
          <a:r>
            <a:rPr lang="en-US" sz="2200" dirty="0">
              <a:solidFill>
                <a:schemeClr val="tx1"/>
              </a:solidFill>
              <a:latin typeface="Arial" panose="020B0604020202020204" pitchFamily="34" charset="0"/>
              <a:cs typeface="Arial" panose="020B0604020202020204" pitchFamily="34" charset="0"/>
            </a:rPr>
            <a:t>Wi-Fi Protected Access 3 (WPA3)</a:t>
          </a:r>
        </a:p>
      </dgm:t>
    </dgm:pt>
    <dgm:pt modelId="{A2BA9969-2F35-46E1-87AA-DD7BA5D6A4E0}" type="parTrans" cxnId="{90A5D0B0-69C2-4D08-866B-F683D69B953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0BD9FA8-2485-4E60-8879-06CCE62FCC48}" type="sibTrans" cxnId="{90A5D0B0-69C2-4D08-866B-F683D69B953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82B9F3A-E5AB-41CE-9DE5-03EB54374C6E}">
      <dgm:prSet custT="1"/>
      <dgm:spPr/>
      <dgm:t>
        <a:bodyPr/>
        <a:lstStyle/>
        <a:p>
          <a:r>
            <a:rPr lang="en-US" sz="2200" dirty="0">
              <a:solidFill>
                <a:schemeClr val="tx1"/>
              </a:solidFill>
              <a:latin typeface="Arial" panose="020B0604020202020204" pitchFamily="34" charset="0"/>
              <a:cs typeface="Arial" panose="020B0604020202020204" pitchFamily="34" charset="0"/>
            </a:rPr>
            <a:t>Media Access Control (MAC) layer address filtering</a:t>
          </a:r>
        </a:p>
      </dgm:t>
    </dgm:pt>
    <dgm:pt modelId="{50925654-134A-4F02-B0EF-3E82E8E8F210}" type="parTrans" cxnId="{93540B02-62AA-42CF-A642-15F71AAB675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2D180169-00BB-4F3E-8D63-29B74F7CD7AE}" type="sibTrans" cxnId="{93540B02-62AA-42CF-A642-15F71AAB675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6BFE2B94-69CA-438D-8229-9B88E8927791}" type="pres">
      <dgm:prSet presAssocID="{59F4582B-EB3F-405D-96FA-424FD6E66692}" presName="linear" presStyleCnt="0">
        <dgm:presLayoutVars>
          <dgm:animLvl val="lvl"/>
          <dgm:resizeHandles val="exact"/>
        </dgm:presLayoutVars>
      </dgm:prSet>
      <dgm:spPr/>
    </dgm:pt>
    <dgm:pt modelId="{7560F338-2E5A-4C04-9553-357837E4A402}" type="pres">
      <dgm:prSet presAssocID="{B720BD94-52AF-4221-BC33-46EB7D11B852}" presName="parentText" presStyleLbl="node1" presStyleIdx="0" presStyleCnt="5">
        <dgm:presLayoutVars>
          <dgm:chMax val="0"/>
          <dgm:bulletEnabled val="1"/>
        </dgm:presLayoutVars>
      </dgm:prSet>
      <dgm:spPr/>
    </dgm:pt>
    <dgm:pt modelId="{9203DC3A-B988-42A7-8C1A-5C80147B2823}" type="pres">
      <dgm:prSet presAssocID="{4DB6CE5D-8604-429A-B8B8-6C24E0B1D213}" presName="spacer" presStyleCnt="0"/>
      <dgm:spPr/>
    </dgm:pt>
    <dgm:pt modelId="{F53F5A84-78DF-43A4-8F81-38C49A12BE0D}" type="pres">
      <dgm:prSet presAssocID="{319FFB16-428C-4F42-8AF6-7E95CFCCC969}" presName="parentText" presStyleLbl="node1" presStyleIdx="1" presStyleCnt="5">
        <dgm:presLayoutVars>
          <dgm:chMax val="0"/>
          <dgm:bulletEnabled val="1"/>
        </dgm:presLayoutVars>
      </dgm:prSet>
      <dgm:spPr/>
    </dgm:pt>
    <dgm:pt modelId="{3A2BEE94-58B8-4000-979B-C4FC338CC678}" type="pres">
      <dgm:prSet presAssocID="{6AFFAC69-7F04-47DE-A3ED-A8026ECF98A7}" presName="spacer" presStyleCnt="0"/>
      <dgm:spPr/>
    </dgm:pt>
    <dgm:pt modelId="{C244F511-33C7-449F-84E5-43D20E87050B}" type="pres">
      <dgm:prSet presAssocID="{937E564A-BBA5-4585-8BD7-C6A243CC82A2}" presName="parentText" presStyleLbl="node1" presStyleIdx="2" presStyleCnt="5">
        <dgm:presLayoutVars>
          <dgm:chMax val="0"/>
          <dgm:bulletEnabled val="1"/>
        </dgm:presLayoutVars>
      </dgm:prSet>
      <dgm:spPr/>
    </dgm:pt>
    <dgm:pt modelId="{737C5514-1B78-4BB1-A76A-877424CCFA42}" type="pres">
      <dgm:prSet presAssocID="{AC3E8C9F-0DE7-47EB-A01F-120086A78054}" presName="spacer" presStyleCnt="0"/>
      <dgm:spPr/>
    </dgm:pt>
    <dgm:pt modelId="{4A4DF4AC-5AAF-4A0C-95D1-E3DC34DD5F2A}" type="pres">
      <dgm:prSet presAssocID="{2B31B55F-A13B-4467-9A70-FA9614F3ED1E}" presName="parentText" presStyleLbl="node1" presStyleIdx="3" presStyleCnt="5">
        <dgm:presLayoutVars>
          <dgm:chMax val="0"/>
          <dgm:bulletEnabled val="1"/>
        </dgm:presLayoutVars>
      </dgm:prSet>
      <dgm:spPr/>
    </dgm:pt>
    <dgm:pt modelId="{C6019311-88A8-4E9C-8629-19D1C1834C23}" type="pres">
      <dgm:prSet presAssocID="{E0BD9FA8-2485-4E60-8879-06CCE62FCC48}" presName="spacer" presStyleCnt="0"/>
      <dgm:spPr/>
    </dgm:pt>
    <dgm:pt modelId="{5E43E31C-3EA8-458F-B757-01B1EC591DEC}" type="pres">
      <dgm:prSet presAssocID="{482B9F3A-E5AB-41CE-9DE5-03EB54374C6E}" presName="parentText" presStyleLbl="node1" presStyleIdx="4" presStyleCnt="5">
        <dgm:presLayoutVars>
          <dgm:chMax val="0"/>
          <dgm:bulletEnabled val="1"/>
        </dgm:presLayoutVars>
      </dgm:prSet>
      <dgm:spPr/>
    </dgm:pt>
  </dgm:ptLst>
  <dgm:cxnLst>
    <dgm:cxn modelId="{93540B02-62AA-42CF-A642-15F71AAB6751}" srcId="{59F4582B-EB3F-405D-96FA-424FD6E66692}" destId="{482B9F3A-E5AB-41CE-9DE5-03EB54374C6E}" srcOrd="4" destOrd="0" parTransId="{50925654-134A-4F02-B0EF-3E82E8E8F210}" sibTransId="{2D180169-00BB-4F3E-8D63-29B74F7CD7AE}"/>
    <dgm:cxn modelId="{C752EA2F-6FE1-4FA3-8B6F-D5947F128C17}" type="presOf" srcId="{B720BD94-52AF-4221-BC33-46EB7D11B852}" destId="{7560F338-2E5A-4C04-9553-357837E4A402}" srcOrd="0" destOrd="0" presId="urn:microsoft.com/office/officeart/2005/8/layout/vList2"/>
    <dgm:cxn modelId="{A4DFF337-9985-45BE-B680-59F207DC6979}" type="presOf" srcId="{59F4582B-EB3F-405D-96FA-424FD6E66692}" destId="{6BFE2B94-69CA-438D-8229-9B88E8927791}" srcOrd="0" destOrd="0" presId="urn:microsoft.com/office/officeart/2005/8/layout/vList2"/>
    <dgm:cxn modelId="{F4A09372-37B7-4939-B47D-1275BC61C8BD}" type="presOf" srcId="{319FFB16-428C-4F42-8AF6-7E95CFCCC969}" destId="{F53F5A84-78DF-43A4-8F81-38C49A12BE0D}" srcOrd="0" destOrd="0" presId="urn:microsoft.com/office/officeart/2005/8/layout/vList2"/>
    <dgm:cxn modelId="{7B31397B-1090-4687-BB17-F024614C2431}" type="presOf" srcId="{937E564A-BBA5-4585-8BD7-C6A243CC82A2}" destId="{C244F511-33C7-449F-84E5-43D20E87050B}" srcOrd="0" destOrd="0" presId="urn:microsoft.com/office/officeart/2005/8/layout/vList2"/>
    <dgm:cxn modelId="{D708CA84-7F90-40E1-936D-66A4950D6C3D}" srcId="{59F4582B-EB3F-405D-96FA-424FD6E66692}" destId="{319FFB16-428C-4F42-8AF6-7E95CFCCC969}" srcOrd="1" destOrd="0" parTransId="{4921A265-C536-47CF-BFD3-FD1BFCE13763}" sibTransId="{6AFFAC69-7F04-47DE-A3ED-A8026ECF98A7}"/>
    <dgm:cxn modelId="{E7BF30A3-BA39-43B7-9DA4-20AC3CC35A0C}" srcId="{59F4582B-EB3F-405D-96FA-424FD6E66692}" destId="{937E564A-BBA5-4585-8BD7-C6A243CC82A2}" srcOrd="2" destOrd="0" parTransId="{8967A69E-3CFA-441E-B162-2C9E664C4DBF}" sibTransId="{AC3E8C9F-0DE7-47EB-A01F-120086A78054}"/>
    <dgm:cxn modelId="{85876AA3-A1F2-46C9-BF5F-5BB8B94E6304}" type="presOf" srcId="{482B9F3A-E5AB-41CE-9DE5-03EB54374C6E}" destId="{5E43E31C-3EA8-458F-B757-01B1EC591DEC}" srcOrd="0" destOrd="0" presId="urn:microsoft.com/office/officeart/2005/8/layout/vList2"/>
    <dgm:cxn modelId="{F5BD15AB-3039-4806-9F25-132D8781EF47}" srcId="{59F4582B-EB3F-405D-96FA-424FD6E66692}" destId="{B720BD94-52AF-4221-BC33-46EB7D11B852}" srcOrd="0" destOrd="0" parTransId="{0477F01C-2F7C-4FEF-81B3-591F94994824}" sibTransId="{4DB6CE5D-8604-429A-B8B8-6C24E0B1D213}"/>
    <dgm:cxn modelId="{90A5D0B0-69C2-4D08-866B-F683D69B9531}" srcId="{59F4582B-EB3F-405D-96FA-424FD6E66692}" destId="{2B31B55F-A13B-4467-9A70-FA9614F3ED1E}" srcOrd="3" destOrd="0" parTransId="{A2BA9969-2F35-46E1-87AA-DD7BA5D6A4E0}" sibTransId="{E0BD9FA8-2485-4E60-8879-06CCE62FCC48}"/>
    <dgm:cxn modelId="{0182CFF8-8D0C-4D4B-A831-F4F705880B04}" type="presOf" srcId="{2B31B55F-A13B-4467-9A70-FA9614F3ED1E}" destId="{4A4DF4AC-5AAF-4A0C-95D1-E3DC34DD5F2A}" srcOrd="0" destOrd="0" presId="urn:microsoft.com/office/officeart/2005/8/layout/vList2"/>
    <dgm:cxn modelId="{46561B34-3B4A-40B5-AA4F-DEC3C19D8EF9}" type="presParOf" srcId="{6BFE2B94-69CA-438D-8229-9B88E8927791}" destId="{7560F338-2E5A-4C04-9553-357837E4A402}" srcOrd="0" destOrd="0" presId="urn:microsoft.com/office/officeart/2005/8/layout/vList2"/>
    <dgm:cxn modelId="{0A5EA017-0D23-4494-B637-48489C8A39B0}" type="presParOf" srcId="{6BFE2B94-69CA-438D-8229-9B88E8927791}" destId="{9203DC3A-B988-42A7-8C1A-5C80147B2823}" srcOrd="1" destOrd="0" presId="urn:microsoft.com/office/officeart/2005/8/layout/vList2"/>
    <dgm:cxn modelId="{059A40A0-E413-40F3-861D-A95902D64131}" type="presParOf" srcId="{6BFE2B94-69CA-438D-8229-9B88E8927791}" destId="{F53F5A84-78DF-43A4-8F81-38C49A12BE0D}" srcOrd="2" destOrd="0" presId="urn:microsoft.com/office/officeart/2005/8/layout/vList2"/>
    <dgm:cxn modelId="{70875958-C762-4D12-ACD3-2B26DF09171F}" type="presParOf" srcId="{6BFE2B94-69CA-438D-8229-9B88E8927791}" destId="{3A2BEE94-58B8-4000-979B-C4FC338CC678}" srcOrd="3" destOrd="0" presId="urn:microsoft.com/office/officeart/2005/8/layout/vList2"/>
    <dgm:cxn modelId="{F7B9D73A-7D5E-45A9-BB3C-26E9905A7AF6}" type="presParOf" srcId="{6BFE2B94-69CA-438D-8229-9B88E8927791}" destId="{C244F511-33C7-449F-84E5-43D20E87050B}" srcOrd="4" destOrd="0" presId="urn:microsoft.com/office/officeart/2005/8/layout/vList2"/>
    <dgm:cxn modelId="{A516A266-CE00-4973-BF5D-CF8154C26E5E}" type="presParOf" srcId="{6BFE2B94-69CA-438D-8229-9B88E8927791}" destId="{737C5514-1B78-4BB1-A76A-877424CCFA42}" srcOrd="5" destOrd="0" presId="urn:microsoft.com/office/officeart/2005/8/layout/vList2"/>
    <dgm:cxn modelId="{003DAF2D-D6CA-49EF-9FF3-C3B2BBC879DE}" type="presParOf" srcId="{6BFE2B94-69CA-438D-8229-9B88E8927791}" destId="{4A4DF4AC-5AAF-4A0C-95D1-E3DC34DD5F2A}" srcOrd="6" destOrd="0" presId="urn:microsoft.com/office/officeart/2005/8/layout/vList2"/>
    <dgm:cxn modelId="{CF8553E5-5EAB-483B-AF07-E02959F637A4}" type="presParOf" srcId="{6BFE2B94-69CA-438D-8229-9B88E8927791}" destId="{C6019311-88A8-4E9C-8629-19D1C1834C23}" srcOrd="7" destOrd="0" presId="urn:microsoft.com/office/officeart/2005/8/layout/vList2"/>
    <dgm:cxn modelId="{644975E6-8F48-4A93-84B9-736698BABC16}" type="presParOf" srcId="{6BFE2B94-69CA-438D-8229-9B88E8927791}" destId="{5E43E31C-3EA8-458F-B757-01B1EC591DEC}"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7E1E04-5BFB-4DDE-81DC-256DC0FAFDA9}" type="doc">
      <dgm:prSet loTypeId="urn:microsoft.com/office/officeart/2005/8/layout/default#3" loCatId="list" qsTypeId="urn:microsoft.com/office/officeart/2005/8/quickstyle/simple1" qsCatId="simple" csTypeId="urn:microsoft.com/office/officeart/2005/8/colors/accent1_2" csCatId="accent1" phldr="1"/>
      <dgm:spPr/>
      <dgm:t>
        <a:bodyPr/>
        <a:lstStyle/>
        <a:p>
          <a:endParaRPr lang="en-US"/>
        </a:p>
      </dgm:t>
    </dgm:pt>
    <dgm:pt modelId="{25D8F0AF-FF50-409E-9D43-D4F018B4BA72}">
      <dgm:prSet phldrT="[Text]" custT="1"/>
      <dgm:spPr/>
      <dgm:t>
        <a:bodyPr/>
        <a:lstStyle/>
        <a:p>
          <a:r>
            <a:rPr lang="en-US" sz="2200" dirty="0">
              <a:solidFill>
                <a:schemeClr val="tx1"/>
              </a:solidFill>
              <a:latin typeface="Arial" panose="020B0604020202020204" pitchFamily="34" charset="0"/>
              <a:cs typeface="Arial" panose="020B0604020202020204" pitchFamily="34" charset="0"/>
            </a:rPr>
            <a:t>SSID broadcast</a:t>
          </a:r>
        </a:p>
      </dgm:t>
    </dgm:pt>
    <dgm:pt modelId="{AB4BAD1D-F2F8-4B64-BF22-D004772F82D9}" type="parTrans" cxnId="{6B4C458C-2249-4630-A7D4-AEC628FB8B09}">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5DE0DDB-406A-4669-9B18-9C7AED452933}" type="sibTrans" cxnId="{6B4C458C-2249-4630-A7D4-AEC628FB8B09}">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0BE344DF-B5DD-4760-93AE-EED812B52877}">
      <dgm:prSet custT="1"/>
      <dgm:spPr/>
      <dgm:t>
        <a:bodyPr/>
        <a:lstStyle/>
        <a:p>
          <a:r>
            <a:rPr lang="en-US" sz="2200" dirty="0">
              <a:solidFill>
                <a:schemeClr val="tx1"/>
              </a:solidFill>
              <a:latin typeface="Arial" panose="020B0604020202020204" pitchFamily="34" charset="0"/>
              <a:cs typeface="Arial" panose="020B0604020202020204" pitchFamily="34" charset="0"/>
            </a:rPr>
            <a:t>Authentication</a:t>
          </a:r>
        </a:p>
      </dgm:t>
    </dgm:pt>
    <dgm:pt modelId="{E3DA1DB6-36ED-44F8-BE9F-E4485C1A7B61}" type="parTrans" cxnId="{C3A7919E-4F86-4139-A005-EF6AFD3DBE9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6C50D59-DA72-42BD-A0A4-142EB6B92A6B}" type="sibTrans" cxnId="{C3A7919E-4F86-4139-A005-EF6AFD3DBE9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47087D1E-5A78-45DB-9742-37759CE1C9A2}">
      <dgm:prSet custT="1"/>
      <dgm:spPr/>
      <dgm:t>
        <a:bodyPr/>
        <a:lstStyle/>
        <a:p>
          <a:r>
            <a:rPr lang="en-US" sz="2200" dirty="0">
              <a:solidFill>
                <a:schemeClr val="tx1"/>
              </a:solidFill>
              <a:latin typeface="Arial" panose="020B0604020202020204" pitchFamily="34" charset="0"/>
              <a:cs typeface="Arial" panose="020B0604020202020204" pitchFamily="34" charset="0"/>
            </a:rPr>
            <a:t>Open authentication</a:t>
          </a:r>
        </a:p>
      </dgm:t>
    </dgm:pt>
    <dgm:pt modelId="{6CEBEA84-9E2D-40C2-B17A-93FFD32456D9}" type="parTrans" cxnId="{19AD945A-510A-4B52-93F9-A0CE8F25A1C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DAA3A19-F496-4EC2-9567-B57AF15363A0}" type="sibTrans" cxnId="{19AD945A-510A-4B52-93F9-A0CE8F25A1C1}">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1BF81E50-545B-4C2E-85ED-B9156CFB679C}">
      <dgm:prSet custT="1"/>
      <dgm:spPr/>
      <dgm:t>
        <a:bodyPr/>
        <a:lstStyle/>
        <a:p>
          <a:r>
            <a:rPr lang="en-US" sz="2200" dirty="0">
              <a:solidFill>
                <a:schemeClr val="tx1"/>
              </a:solidFill>
              <a:latin typeface="Arial" panose="020B0604020202020204" pitchFamily="34" charset="0"/>
              <a:cs typeface="Arial" panose="020B0604020202020204" pitchFamily="34" charset="0"/>
            </a:rPr>
            <a:t>Preshared key (PSK)</a:t>
          </a:r>
        </a:p>
      </dgm:t>
    </dgm:pt>
    <dgm:pt modelId="{73792034-BD81-46CC-90AE-774BE13D8509}" type="parTrans" cxnId="{75E30CF5-0E4B-4B26-8AB2-B98106B3DB4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2A342AE-DD35-4FC5-A131-18053AA5A191}" type="sibTrans" cxnId="{75E30CF5-0E4B-4B26-8AB2-B98106B3DB42}">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8225769-B738-4B95-8B05-1F507E91C169}">
      <dgm:prSet custT="1"/>
      <dgm:spPr/>
      <dgm:t>
        <a:bodyPr/>
        <a:lstStyle/>
        <a:p>
          <a:r>
            <a:rPr lang="en-US" sz="2200" dirty="0">
              <a:solidFill>
                <a:schemeClr val="tx1"/>
              </a:solidFill>
              <a:latin typeface="Arial" panose="020B0604020202020204" pitchFamily="34" charset="0"/>
              <a:cs typeface="Arial" panose="020B0604020202020204" pitchFamily="34" charset="0"/>
            </a:rPr>
            <a:t>Extensible Authentication Protocol (EAP)</a:t>
          </a:r>
        </a:p>
      </dgm:t>
    </dgm:pt>
    <dgm:pt modelId="{2501FA94-C1B3-43DE-8B3C-E634CE838A8C}" type="parTrans" cxnId="{588CBEDB-6DD5-4381-B873-A03B0C0B818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D949E9E-0D01-4A37-95E4-6F45D2BA48E5}" type="sibTrans" cxnId="{588CBEDB-6DD5-4381-B873-A03B0C0B8188}">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F803C008-D764-4588-B8C4-7221CC72D870}">
      <dgm:prSet custT="1"/>
      <dgm:spPr/>
      <dgm:t>
        <a:bodyPr/>
        <a:lstStyle/>
        <a:p>
          <a:r>
            <a:rPr lang="en-US" sz="2200" dirty="0">
              <a:solidFill>
                <a:schemeClr val="tx1"/>
              </a:solidFill>
              <a:latin typeface="Arial" panose="020B0604020202020204" pitchFamily="34" charset="0"/>
              <a:cs typeface="Arial" panose="020B0604020202020204" pitchFamily="34" charset="0"/>
            </a:rPr>
            <a:t>MAC address filtering</a:t>
          </a:r>
        </a:p>
      </dgm:t>
    </dgm:pt>
    <dgm:pt modelId="{2FBDB17C-E7B3-4DC3-81D4-B88DB8E73C86}" type="parTrans" cxnId="{636CF07D-37D0-41EB-B87B-D5D47E50781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908F7C2-A99C-4A09-9371-20ED4606D166}" type="sibTrans" cxnId="{636CF07D-37D0-41EB-B87B-D5D47E50781E}">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E562D843-D546-49FD-821D-8E657347D589}">
      <dgm:prSet custT="1"/>
      <dgm:spPr/>
      <dgm:t>
        <a:bodyPr/>
        <a:lstStyle/>
        <a:p>
          <a:r>
            <a:rPr lang="en-US" sz="2200" dirty="0">
              <a:solidFill>
                <a:schemeClr val="tx1"/>
              </a:solidFill>
              <a:latin typeface="Arial" panose="020B0604020202020204" pitchFamily="34" charset="0"/>
              <a:cs typeface="Arial" panose="020B0604020202020204" pitchFamily="34" charset="0"/>
            </a:rPr>
            <a:t>Encryption</a:t>
          </a:r>
        </a:p>
      </dgm:t>
    </dgm:pt>
    <dgm:pt modelId="{05A3D779-6895-4474-871A-5F04F1820E35}" type="parTrans" cxnId="{09856FA2-676A-4C1A-B3AA-11EAF2B79F7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9CE88E22-0AB9-47FE-A422-639E3788D966}" type="sibTrans" cxnId="{09856FA2-676A-4C1A-B3AA-11EAF2B79F7A}">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CBDE912-E081-454A-8C10-A2646E9CA9DC}">
      <dgm:prSet custT="1"/>
      <dgm:spPr/>
      <dgm:t>
        <a:bodyPr/>
        <a:lstStyle/>
        <a:p>
          <a:r>
            <a:rPr lang="en-US" sz="2200" dirty="0">
              <a:solidFill>
                <a:schemeClr val="tx1"/>
              </a:solidFill>
              <a:latin typeface="Arial" panose="020B0604020202020204" pitchFamily="34" charset="0"/>
              <a:cs typeface="Arial" panose="020B0604020202020204" pitchFamily="34" charset="0"/>
            </a:rPr>
            <a:t>Filtering traffic on an AP</a:t>
          </a:r>
        </a:p>
      </dgm:t>
    </dgm:pt>
    <dgm:pt modelId="{A0082D52-E2AF-46AB-8AEC-F52BD26A7B96}" type="parTrans" cxnId="{9B5957F0-F468-436B-BEE1-9990EEA3A30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B5850DF0-C51F-48E4-9B77-3C20240A14DD}" type="sibTrans" cxnId="{9B5957F0-F468-436B-BEE1-9990EEA3A300}">
      <dgm:prSet/>
      <dgm:spPr/>
      <dgm:t>
        <a:bodyPr/>
        <a:lstStyle/>
        <a:p>
          <a:endParaRPr lang="en-US" sz="2200">
            <a:solidFill>
              <a:schemeClr val="tx1"/>
            </a:solidFill>
            <a:latin typeface="Arial" panose="020B0604020202020204" pitchFamily="34" charset="0"/>
            <a:cs typeface="Arial" panose="020B0604020202020204" pitchFamily="34" charset="0"/>
          </a:endParaRPr>
        </a:p>
      </dgm:t>
    </dgm:pt>
    <dgm:pt modelId="{DF7CF188-B88F-4ED2-AE8A-6C0BE1DA9647}" type="pres">
      <dgm:prSet presAssocID="{D47E1E04-5BFB-4DDE-81DC-256DC0FAFDA9}" presName="diagram" presStyleCnt="0">
        <dgm:presLayoutVars>
          <dgm:dir/>
          <dgm:resizeHandles val="exact"/>
        </dgm:presLayoutVars>
      </dgm:prSet>
      <dgm:spPr/>
    </dgm:pt>
    <dgm:pt modelId="{B1081F8F-953A-41DC-AD41-53FEF05CBF43}" type="pres">
      <dgm:prSet presAssocID="{25D8F0AF-FF50-409E-9D43-D4F018B4BA72}" presName="node" presStyleLbl="node1" presStyleIdx="0" presStyleCnt="8">
        <dgm:presLayoutVars>
          <dgm:bulletEnabled val="1"/>
        </dgm:presLayoutVars>
      </dgm:prSet>
      <dgm:spPr/>
    </dgm:pt>
    <dgm:pt modelId="{7019D1B8-1B23-4F2C-8D0B-3F7414AD5FB8}" type="pres">
      <dgm:prSet presAssocID="{45DE0DDB-406A-4669-9B18-9C7AED452933}" presName="sibTrans" presStyleCnt="0"/>
      <dgm:spPr/>
    </dgm:pt>
    <dgm:pt modelId="{28F04EBE-0FAD-4C9B-8A35-665FE4D4E1A1}" type="pres">
      <dgm:prSet presAssocID="{0BE344DF-B5DD-4760-93AE-EED812B52877}" presName="node" presStyleLbl="node1" presStyleIdx="1" presStyleCnt="8">
        <dgm:presLayoutVars>
          <dgm:bulletEnabled val="1"/>
        </dgm:presLayoutVars>
      </dgm:prSet>
      <dgm:spPr/>
    </dgm:pt>
    <dgm:pt modelId="{2DCB9EEE-1F8B-4289-8B81-4CAE4817CD9C}" type="pres">
      <dgm:prSet presAssocID="{16C50D59-DA72-42BD-A0A4-142EB6B92A6B}" presName="sibTrans" presStyleCnt="0"/>
      <dgm:spPr/>
    </dgm:pt>
    <dgm:pt modelId="{1C42BC9E-B708-466B-907A-A9DFF4637B70}" type="pres">
      <dgm:prSet presAssocID="{47087D1E-5A78-45DB-9742-37759CE1C9A2}" presName="node" presStyleLbl="node1" presStyleIdx="2" presStyleCnt="8">
        <dgm:presLayoutVars>
          <dgm:bulletEnabled val="1"/>
        </dgm:presLayoutVars>
      </dgm:prSet>
      <dgm:spPr/>
    </dgm:pt>
    <dgm:pt modelId="{0DD61312-68C4-4B8A-9396-D4A4E26291E5}" type="pres">
      <dgm:prSet presAssocID="{9DAA3A19-F496-4EC2-9567-B57AF15363A0}" presName="sibTrans" presStyleCnt="0"/>
      <dgm:spPr/>
    </dgm:pt>
    <dgm:pt modelId="{415C280D-05AE-41E4-9A13-C4D4195ACB10}" type="pres">
      <dgm:prSet presAssocID="{1BF81E50-545B-4C2E-85ED-B9156CFB679C}" presName="node" presStyleLbl="node1" presStyleIdx="3" presStyleCnt="8">
        <dgm:presLayoutVars>
          <dgm:bulletEnabled val="1"/>
        </dgm:presLayoutVars>
      </dgm:prSet>
      <dgm:spPr/>
    </dgm:pt>
    <dgm:pt modelId="{E508A7FB-9D38-49A3-AA43-1400D56D2A32}" type="pres">
      <dgm:prSet presAssocID="{92A342AE-DD35-4FC5-A131-18053AA5A191}" presName="sibTrans" presStyleCnt="0"/>
      <dgm:spPr/>
    </dgm:pt>
    <dgm:pt modelId="{7901F0A3-029A-4C6A-9EEF-BE8F6F5B9118}" type="pres">
      <dgm:prSet presAssocID="{F8225769-B738-4B95-8B05-1F507E91C169}" presName="node" presStyleLbl="node1" presStyleIdx="4" presStyleCnt="8">
        <dgm:presLayoutVars>
          <dgm:bulletEnabled val="1"/>
        </dgm:presLayoutVars>
      </dgm:prSet>
      <dgm:spPr/>
    </dgm:pt>
    <dgm:pt modelId="{985F9FD3-2951-4F90-A6ED-E4E173941916}" type="pres">
      <dgm:prSet presAssocID="{BD949E9E-0D01-4A37-95E4-6F45D2BA48E5}" presName="sibTrans" presStyleCnt="0"/>
      <dgm:spPr/>
    </dgm:pt>
    <dgm:pt modelId="{F20CD6FF-88EB-4DAB-8428-A24F85D70385}" type="pres">
      <dgm:prSet presAssocID="{F803C008-D764-4588-B8C4-7221CC72D870}" presName="node" presStyleLbl="node1" presStyleIdx="5" presStyleCnt="8">
        <dgm:presLayoutVars>
          <dgm:bulletEnabled val="1"/>
        </dgm:presLayoutVars>
      </dgm:prSet>
      <dgm:spPr/>
    </dgm:pt>
    <dgm:pt modelId="{4E89B9A4-3743-4D60-BE85-08F49A68FF39}" type="pres">
      <dgm:prSet presAssocID="{D908F7C2-A99C-4A09-9371-20ED4606D166}" presName="sibTrans" presStyleCnt="0"/>
      <dgm:spPr/>
    </dgm:pt>
    <dgm:pt modelId="{4E3DC583-8E0E-4497-AB59-518338F578E8}" type="pres">
      <dgm:prSet presAssocID="{E562D843-D546-49FD-821D-8E657347D589}" presName="node" presStyleLbl="node1" presStyleIdx="6" presStyleCnt="8">
        <dgm:presLayoutVars>
          <dgm:bulletEnabled val="1"/>
        </dgm:presLayoutVars>
      </dgm:prSet>
      <dgm:spPr/>
    </dgm:pt>
    <dgm:pt modelId="{F6D09024-2DB0-4A0B-BCC5-4982C64F982D}" type="pres">
      <dgm:prSet presAssocID="{9CE88E22-0AB9-47FE-A422-639E3788D966}" presName="sibTrans" presStyleCnt="0"/>
      <dgm:spPr/>
    </dgm:pt>
    <dgm:pt modelId="{703661FC-1FFD-40FF-A0A4-0B7F734F4165}" type="pres">
      <dgm:prSet presAssocID="{BCBDE912-E081-454A-8C10-A2646E9CA9DC}" presName="node" presStyleLbl="node1" presStyleIdx="7" presStyleCnt="8">
        <dgm:presLayoutVars>
          <dgm:bulletEnabled val="1"/>
        </dgm:presLayoutVars>
      </dgm:prSet>
      <dgm:spPr/>
    </dgm:pt>
  </dgm:ptLst>
  <dgm:cxnLst>
    <dgm:cxn modelId="{6623DC10-6DEC-42EA-A3EB-10DF34FA7DD0}" type="presOf" srcId="{D47E1E04-5BFB-4DDE-81DC-256DC0FAFDA9}" destId="{DF7CF188-B88F-4ED2-AE8A-6C0BE1DA9647}" srcOrd="0" destOrd="0" presId="urn:microsoft.com/office/officeart/2005/8/layout/default#3"/>
    <dgm:cxn modelId="{FF64B21D-7A48-4416-824F-7D6D7E74260E}" type="presOf" srcId="{47087D1E-5A78-45DB-9742-37759CE1C9A2}" destId="{1C42BC9E-B708-466B-907A-A9DFF4637B70}" srcOrd="0" destOrd="0" presId="urn:microsoft.com/office/officeart/2005/8/layout/default#3"/>
    <dgm:cxn modelId="{7B531143-BD04-4720-BFA6-5EEF682C2D1B}" type="presOf" srcId="{BCBDE912-E081-454A-8C10-A2646E9CA9DC}" destId="{703661FC-1FFD-40FF-A0A4-0B7F734F4165}" srcOrd="0" destOrd="0" presId="urn:microsoft.com/office/officeart/2005/8/layout/default#3"/>
    <dgm:cxn modelId="{E988C351-2C70-4CA7-A6CF-5356CC6C83B7}" type="presOf" srcId="{E562D843-D546-49FD-821D-8E657347D589}" destId="{4E3DC583-8E0E-4497-AB59-518338F578E8}" srcOrd="0" destOrd="0" presId="urn:microsoft.com/office/officeart/2005/8/layout/default#3"/>
    <dgm:cxn modelId="{19AD945A-510A-4B52-93F9-A0CE8F25A1C1}" srcId="{D47E1E04-5BFB-4DDE-81DC-256DC0FAFDA9}" destId="{47087D1E-5A78-45DB-9742-37759CE1C9A2}" srcOrd="2" destOrd="0" parTransId="{6CEBEA84-9E2D-40C2-B17A-93FFD32456D9}" sibTransId="{9DAA3A19-F496-4EC2-9567-B57AF15363A0}"/>
    <dgm:cxn modelId="{636CF07D-37D0-41EB-B87B-D5D47E50781E}" srcId="{D47E1E04-5BFB-4DDE-81DC-256DC0FAFDA9}" destId="{F803C008-D764-4588-B8C4-7221CC72D870}" srcOrd="5" destOrd="0" parTransId="{2FBDB17C-E7B3-4DC3-81D4-B88DB8E73C86}" sibTransId="{D908F7C2-A99C-4A09-9371-20ED4606D166}"/>
    <dgm:cxn modelId="{6B4C458C-2249-4630-A7D4-AEC628FB8B09}" srcId="{D47E1E04-5BFB-4DDE-81DC-256DC0FAFDA9}" destId="{25D8F0AF-FF50-409E-9D43-D4F018B4BA72}" srcOrd="0" destOrd="0" parTransId="{AB4BAD1D-F2F8-4B64-BF22-D004772F82D9}" sibTransId="{45DE0DDB-406A-4669-9B18-9C7AED452933}"/>
    <dgm:cxn modelId="{23C15F91-BB7F-49C3-B24D-077F4E2106EE}" type="presOf" srcId="{25D8F0AF-FF50-409E-9D43-D4F018B4BA72}" destId="{B1081F8F-953A-41DC-AD41-53FEF05CBF43}" srcOrd="0" destOrd="0" presId="urn:microsoft.com/office/officeart/2005/8/layout/default#3"/>
    <dgm:cxn modelId="{AC8C4593-F8F1-4B47-B231-BEA8804C41A7}" type="presOf" srcId="{0BE344DF-B5DD-4760-93AE-EED812B52877}" destId="{28F04EBE-0FAD-4C9B-8A35-665FE4D4E1A1}" srcOrd="0" destOrd="0" presId="urn:microsoft.com/office/officeart/2005/8/layout/default#3"/>
    <dgm:cxn modelId="{C3A7919E-4F86-4139-A005-EF6AFD3DBE9E}" srcId="{D47E1E04-5BFB-4DDE-81DC-256DC0FAFDA9}" destId="{0BE344DF-B5DD-4760-93AE-EED812B52877}" srcOrd="1" destOrd="0" parTransId="{E3DA1DB6-36ED-44F8-BE9F-E4485C1A7B61}" sibTransId="{16C50D59-DA72-42BD-A0A4-142EB6B92A6B}"/>
    <dgm:cxn modelId="{09856FA2-676A-4C1A-B3AA-11EAF2B79F7A}" srcId="{D47E1E04-5BFB-4DDE-81DC-256DC0FAFDA9}" destId="{E562D843-D546-49FD-821D-8E657347D589}" srcOrd="6" destOrd="0" parTransId="{05A3D779-6895-4474-871A-5F04F1820E35}" sibTransId="{9CE88E22-0AB9-47FE-A422-639E3788D966}"/>
    <dgm:cxn modelId="{FCB6C2C7-C795-4978-BA60-6EBB71D8301C}" type="presOf" srcId="{F8225769-B738-4B95-8B05-1F507E91C169}" destId="{7901F0A3-029A-4C6A-9EEF-BE8F6F5B9118}" srcOrd="0" destOrd="0" presId="urn:microsoft.com/office/officeart/2005/8/layout/default#3"/>
    <dgm:cxn modelId="{588CBEDB-6DD5-4381-B873-A03B0C0B8188}" srcId="{D47E1E04-5BFB-4DDE-81DC-256DC0FAFDA9}" destId="{F8225769-B738-4B95-8B05-1F507E91C169}" srcOrd="4" destOrd="0" parTransId="{2501FA94-C1B3-43DE-8B3C-E634CE838A8C}" sibTransId="{BD949E9E-0D01-4A37-95E4-6F45D2BA48E5}"/>
    <dgm:cxn modelId="{30148CE6-9AA6-42B3-8072-9E1A19F736CB}" type="presOf" srcId="{1BF81E50-545B-4C2E-85ED-B9156CFB679C}" destId="{415C280D-05AE-41E4-9A13-C4D4195ACB10}" srcOrd="0" destOrd="0" presId="urn:microsoft.com/office/officeart/2005/8/layout/default#3"/>
    <dgm:cxn modelId="{9B5957F0-F468-436B-BEE1-9990EEA3A300}" srcId="{D47E1E04-5BFB-4DDE-81DC-256DC0FAFDA9}" destId="{BCBDE912-E081-454A-8C10-A2646E9CA9DC}" srcOrd="7" destOrd="0" parTransId="{A0082D52-E2AF-46AB-8AEC-F52BD26A7B96}" sibTransId="{B5850DF0-C51F-48E4-9B77-3C20240A14DD}"/>
    <dgm:cxn modelId="{75E30CF5-0E4B-4B26-8AB2-B98106B3DB42}" srcId="{D47E1E04-5BFB-4DDE-81DC-256DC0FAFDA9}" destId="{1BF81E50-545B-4C2E-85ED-B9156CFB679C}" srcOrd="3" destOrd="0" parTransId="{73792034-BD81-46CC-90AE-774BE13D8509}" sibTransId="{92A342AE-DD35-4FC5-A131-18053AA5A191}"/>
    <dgm:cxn modelId="{D320E1FF-2A65-4533-A2AA-48CDE72929BE}" type="presOf" srcId="{F803C008-D764-4588-B8C4-7221CC72D870}" destId="{F20CD6FF-88EB-4DAB-8428-A24F85D70385}" srcOrd="0" destOrd="0" presId="urn:microsoft.com/office/officeart/2005/8/layout/default#3"/>
    <dgm:cxn modelId="{6AAD706E-A26C-4F9E-B8EB-E65510444A3B}" type="presParOf" srcId="{DF7CF188-B88F-4ED2-AE8A-6C0BE1DA9647}" destId="{B1081F8F-953A-41DC-AD41-53FEF05CBF43}" srcOrd="0" destOrd="0" presId="urn:microsoft.com/office/officeart/2005/8/layout/default#3"/>
    <dgm:cxn modelId="{259C67D1-C3B0-44A7-92A6-D4C460A03442}" type="presParOf" srcId="{DF7CF188-B88F-4ED2-AE8A-6C0BE1DA9647}" destId="{7019D1B8-1B23-4F2C-8D0B-3F7414AD5FB8}" srcOrd="1" destOrd="0" presId="urn:microsoft.com/office/officeart/2005/8/layout/default#3"/>
    <dgm:cxn modelId="{1842C22B-99EA-41E8-9768-4ECC9F3F7430}" type="presParOf" srcId="{DF7CF188-B88F-4ED2-AE8A-6C0BE1DA9647}" destId="{28F04EBE-0FAD-4C9B-8A35-665FE4D4E1A1}" srcOrd="2" destOrd="0" presId="urn:microsoft.com/office/officeart/2005/8/layout/default#3"/>
    <dgm:cxn modelId="{CFB2F52D-735C-4628-B99F-6445CF4B01A8}" type="presParOf" srcId="{DF7CF188-B88F-4ED2-AE8A-6C0BE1DA9647}" destId="{2DCB9EEE-1F8B-4289-8B81-4CAE4817CD9C}" srcOrd="3" destOrd="0" presId="urn:microsoft.com/office/officeart/2005/8/layout/default#3"/>
    <dgm:cxn modelId="{106A926C-E408-49A6-9537-74295B24C8A5}" type="presParOf" srcId="{DF7CF188-B88F-4ED2-AE8A-6C0BE1DA9647}" destId="{1C42BC9E-B708-466B-907A-A9DFF4637B70}" srcOrd="4" destOrd="0" presId="urn:microsoft.com/office/officeart/2005/8/layout/default#3"/>
    <dgm:cxn modelId="{DA3065F6-4437-434A-BFA5-91674E0F87C4}" type="presParOf" srcId="{DF7CF188-B88F-4ED2-AE8A-6C0BE1DA9647}" destId="{0DD61312-68C4-4B8A-9396-D4A4E26291E5}" srcOrd="5" destOrd="0" presId="urn:microsoft.com/office/officeart/2005/8/layout/default#3"/>
    <dgm:cxn modelId="{49C5C114-3D95-4BEE-A799-96476CC64E55}" type="presParOf" srcId="{DF7CF188-B88F-4ED2-AE8A-6C0BE1DA9647}" destId="{415C280D-05AE-41E4-9A13-C4D4195ACB10}" srcOrd="6" destOrd="0" presId="urn:microsoft.com/office/officeart/2005/8/layout/default#3"/>
    <dgm:cxn modelId="{8AF09FB0-D334-438F-96FE-A194121039F6}" type="presParOf" srcId="{DF7CF188-B88F-4ED2-AE8A-6C0BE1DA9647}" destId="{E508A7FB-9D38-49A3-AA43-1400D56D2A32}" srcOrd="7" destOrd="0" presId="urn:microsoft.com/office/officeart/2005/8/layout/default#3"/>
    <dgm:cxn modelId="{3F534D56-576A-44B6-93E4-69C5AAAE929E}" type="presParOf" srcId="{DF7CF188-B88F-4ED2-AE8A-6C0BE1DA9647}" destId="{7901F0A3-029A-4C6A-9EEF-BE8F6F5B9118}" srcOrd="8" destOrd="0" presId="urn:microsoft.com/office/officeart/2005/8/layout/default#3"/>
    <dgm:cxn modelId="{AB0C9834-8AD6-4A5B-A08A-C417BB6C0F51}" type="presParOf" srcId="{DF7CF188-B88F-4ED2-AE8A-6C0BE1DA9647}" destId="{985F9FD3-2951-4F90-A6ED-E4E173941916}" srcOrd="9" destOrd="0" presId="urn:microsoft.com/office/officeart/2005/8/layout/default#3"/>
    <dgm:cxn modelId="{FA12BBED-4D9E-439C-BB0E-1C6468ECF97C}" type="presParOf" srcId="{DF7CF188-B88F-4ED2-AE8A-6C0BE1DA9647}" destId="{F20CD6FF-88EB-4DAB-8428-A24F85D70385}" srcOrd="10" destOrd="0" presId="urn:microsoft.com/office/officeart/2005/8/layout/default#3"/>
    <dgm:cxn modelId="{330A074E-8268-483D-8DE0-FC5C54FD02C4}" type="presParOf" srcId="{DF7CF188-B88F-4ED2-AE8A-6C0BE1DA9647}" destId="{4E89B9A4-3743-4D60-BE85-08F49A68FF39}" srcOrd="11" destOrd="0" presId="urn:microsoft.com/office/officeart/2005/8/layout/default#3"/>
    <dgm:cxn modelId="{95079E3F-24E7-4E64-A3F6-DB95D870CE2F}" type="presParOf" srcId="{DF7CF188-B88F-4ED2-AE8A-6C0BE1DA9647}" destId="{4E3DC583-8E0E-4497-AB59-518338F578E8}" srcOrd="12" destOrd="0" presId="urn:microsoft.com/office/officeart/2005/8/layout/default#3"/>
    <dgm:cxn modelId="{836CA5B8-C409-4778-8242-DB8D6C47BB25}" type="presParOf" srcId="{DF7CF188-B88F-4ED2-AE8A-6C0BE1DA9647}" destId="{F6D09024-2DB0-4A0B-BCC5-4982C64F982D}" srcOrd="13" destOrd="0" presId="urn:microsoft.com/office/officeart/2005/8/layout/default#3"/>
    <dgm:cxn modelId="{752AF188-4FD7-4713-A813-5DFE5E47432D}" type="presParOf" srcId="{DF7CF188-B88F-4ED2-AE8A-6C0BE1DA9647}" destId="{703661FC-1FFD-40FF-A0A4-0B7F734F4165}" srcOrd="14" destOrd="0" presId="urn:microsoft.com/office/officeart/2005/8/layout/defaul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F1899-1C37-4BF2-A1B9-0F4929BA4218}">
      <dsp:nvSpPr>
        <dsp:cNvPr id="0" name=""/>
        <dsp:cNvSpPr/>
      </dsp:nvSpPr>
      <dsp:spPr>
        <a:xfrm>
          <a:off x="0" y="201171"/>
          <a:ext cx="3139430" cy="1883658"/>
        </a:xfrm>
        <a:prstGeom prst="rect">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Mobility</a:t>
          </a:r>
        </a:p>
      </dsp:txBody>
      <dsp:txXfrm>
        <a:off x="0" y="201171"/>
        <a:ext cx="3139430" cy="1883658"/>
      </dsp:txXfrm>
    </dsp:sp>
    <dsp:sp modelId="{9FDA3272-A52A-4C29-9F30-CD9B175004A6}">
      <dsp:nvSpPr>
        <dsp:cNvPr id="0" name=""/>
        <dsp:cNvSpPr/>
      </dsp:nvSpPr>
      <dsp:spPr>
        <a:xfrm>
          <a:off x="3453373" y="201171"/>
          <a:ext cx="3139430" cy="1883658"/>
        </a:xfrm>
        <a:prstGeom prst="rect">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Cost</a:t>
          </a:r>
        </a:p>
      </dsp:txBody>
      <dsp:txXfrm>
        <a:off x="3453373" y="201171"/>
        <a:ext cx="3139430" cy="1883658"/>
      </dsp:txXfrm>
    </dsp:sp>
    <dsp:sp modelId="{31678560-F11A-47FF-AA2B-4B4E7EE5246E}">
      <dsp:nvSpPr>
        <dsp:cNvPr id="0" name=""/>
        <dsp:cNvSpPr/>
      </dsp:nvSpPr>
      <dsp:spPr>
        <a:xfrm>
          <a:off x="6906746" y="201171"/>
          <a:ext cx="3139430" cy="1883658"/>
        </a:xfrm>
        <a:prstGeom prst="rect">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Scalability</a:t>
          </a:r>
        </a:p>
      </dsp:txBody>
      <dsp:txXfrm>
        <a:off x="6906746" y="201171"/>
        <a:ext cx="3139430" cy="18836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05BDD-EB61-4774-8ACB-FD35CB62CBD0}">
      <dsp:nvSpPr>
        <dsp:cNvPr id="0" name=""/>
        <dsp:cNvSpPr/>
      </dsp:nvSpPr>
      <dsp:spPr>
        <a:xfrm>
          <a:off x="-5312763" y="-813628"/>
          <a:ext cx="6326256" cy="6326256"/>
        </a:xfrm>
        <a:prstGeom prst="blockArc">
          <a:avLst>
            <a:gd name="adj1" fmla="val 18900000"/>
            <a:gd name="adj2" fmla="val 2700000"/>
            <a:gd name="adj3" fmla="val 34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05874-5652-4BFC-91D6-FAA2A0604688}">
      <dsp:nvSpPr>
        <dsp:cNvPr id="0" name=""/>
        <dsp:cNvSpPr/>
      </dsp:nvSpPr>
      <dsp:spPr>
        <a:xfrm>
          <a:off x="530617" y="361259"/>
          <a:ext cx="9691166" cy="722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37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Change the default SSID and passwords</a:t>
          </a:r>
        </a:p>
      </dsp:txBody>
      <dsp:txXfrm>
        <a:off x="530617" y="361259"/>
        <a:ext cx="9691166" cy="722894"/>
      </dsp:txXfrm>
    </dsp:sp>
    <dsp:sp modelId="{EA11DE5D-9840-40C2-8713-B4553DD07245}">
      <dsp:nvSpPr>
        <dsp:cNvPr id="0" name=""/>
        <dsp:cNvSpPr/>
      </dsp:nvSpPr>
      <dsp:spPr>
        <a:xfrm>
          <a:off x="78808" y="270897"/>
          <a:ext cx="903617" cy="9036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8F57F1-F71A-4C73-8A75-1C1EC6CB17A2}">
      <dsp:nvSpPr>
        <dsp:cNvPr id="0" name=""/>
        <dsp:cNvSpPr/>
      </dsp:nvSpPr>
      <dsp:spPr>
        <a:xfrm>
          <a:off x="945069" y="1445788"/>
          <a:ext cx="9276715" cy="722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37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Keep your AP firmware up to date</a:t>
          </a:r>
        </a:p>
      </dsp:txBody>
      <dsp:txXfrm>
        <a:off x="945069" y="1445788"/>
        <a:ext cx="9276715" cy="722894"/>
      </dsp:txXfrm>
    </dsp:sp>
    <dsp:sp modelId="{04E6D948-5ACD-4607-9D7E-4B87D64760BD}">
      <dsp:nvSpPr>
        <dsp:cNvPr id="0" name=""/>
        <dsp:cNvSpPr/>
      </dsp:nvSpPr>
      <dsp:spPr>
        <a:xfrm>
          <a:off x="493260" y="1355426"/>
          <a:ext cx="903617" cy="9036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5A15B9-1927-48B2-837C-800E489E474B}">
      <dsp:nvSpPr>
        <dsp:cNvPr id="0" name=""/>
        <dsp:cNvSpPr/>
      </dsp:nvSpPr>
      <dsp:spPr>
        <a:xfrm>
          <a:off x="945069" y="2530317"/>
          <a:ext cx="9276715" cy="722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37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Conduct Wi-Fi security audits regularly</a:t>
          </a:r>
        </a:p>
      </dsp:txBody>
      <dsp:txXfrm>
        <a:off x="945069" y="2530317"/>
        <a:ext cx="9276715" cy="722894"/>
      </dsp:txXfrm>
    </dsp:sp>
    <dsp:sp modelId="{FDE048BD-0778-4CFA-AEE1-82E19769CAC3}">
      <dsp:nvSpPr>
        <dsp:cNvPr id="0" name=""/>
        <dsp:cNvSpPr/>
      </dsp:nvSpPr>
      <dsp:spPr>
        <a:xfrm>
          <a:off x="493260" y="2439955"/>
          <a:ext cx="903617" cy="9036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9A1811-F340-4EAB-BD5F-388441153CA2}">
      <dsp:nvSpPr>
        <dsp:cNvPr id="0" name=""/>
        <dsp:cNvSpPr/>
      </dsp:nvSpPr>
      <dsp:spPr>
        <a:xfrm>
          <a:off x="530617" y="3614846"/>
          <a:ext cx="9691166" cy="722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37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Use a wireless intrusion prevention system (WIPS)</a:t>
          </a:r>
        </a:p>
      </dsp:txBody>
      <dsp:txXfrm>
        <a:off x="530617" y="3614846"/>
        <a:ext cx="9691166" cy="722894"/>
      </dsp:txXfrm>
    </dsp:sp>
    <dsp:sp modelId="{1F797DE0-A11E-4024-9DA6-CD0B61BC888B}">
      <dsp:nvSpPr>
        <dsp:cNvPr id="0" name=""/>
        <dsp:cNvSpPr/>
      </dsp:nvSpPr>
      <dsp:spPr>
        <a:xfrm>
          <a:off x="78808" y="3524484"/>
          <a:ext cx="903617" cy="9036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7836A-54CE-40EF-9FCE-5375609A9BBA}">
      <dsp:nvSpPr>
        <dsp:cNvPr id="0" name=""/>
        <dsp:cNvSpPr/>
      </dsp:nvSpPr>
      <dsp:spPr>
        <a:xfrm rot="16200000">
          <a:off x="2668019" y="1426663"/>
          <a:ext cx="3020987" cy="1846143"/>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120650" rIns="108585" bIns="120650" numCol="1" spcCol="1270" anchor="t"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Wi-Fi is entryway chosen by intruders to gain access to information assets on wired network</a:t>
          </a:r>
        </a:p>
      </dsp:txBody>
      <dsp:txXfrm rot="5400000">
        <a:off x="3345578" y="929379"/>
        <a:ext cx="1756006" cy="2840713"/>
      </dsp:txXfrm>
    </dsp:sp>
    <dsp:sp modelId="{D7F12032-BD03-41B8-A3D8-0D91A0287440}">
      <dsp:nvSpPr>
        <dsp:cNvPr id="0" name=""/>
        <dsp:cNvSpPr/>
      </dsp:nvSpPr>
      <dsp:spPr>
        <a:xfrm rot="5400000">
          <a:off x="4597992" y="1426663"/>
          <a:ext cx="3020987" cy="1846143"/>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585" tIns="120650" rIns="72390" bIns="120650" numCol="1" spcCol="1270" anchor="t"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Implement additional access authentication and authorization on APs</a:t>
          </a:r>
        </a:p>
      </dsp:txBody>
      <dsp:txXfrm rot="-5400000">
        <a:off x="5185414" y="929379"/>
        <a:ext cx="1756006" cy="2840713"/>
      </dsp:txXfrm>
    </dsp:sp>
    <dsp:sp modelId="{5216501C-2461-493B-AD3A-A4DB32915D0C}">
      <dsp:nvSpPr>
        <dsp:cNvPr id="0" name=""/>
        <dsp:cNvSpPr/>
      </dsp:nvSpPr>
      <dsp:spPr>
        <a:xfrm>
          <a:off x="4178324" y="0"/>
          <a:ext cx="1929973" cy="1929879"/>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546D2-F786-4119-AA1A-8A94B3C3EC2C}">
      <dsp:nvSpPr>
        <dsp:cNvPr id="0" name=""/>
        <dsp:cNvSpPr/>
      </dsp:nvSpPr>
      <dsp:spPr>
        <a:xfrm rot="10800000">
          <a:off x="4178324" y="2769120"/>
          <a:ext cx="1929973" cy="1929879"/>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68380-D07F-4FFA-B452-AE2F90E965BC}">
      <dsp:nvSpPr>
        <dsp:cNvPr id="0" name=""/>
        <dsp:cNvSpPr/>
      </dsp:nvSpPr>
      <dsp:spPr>
        <a:xfrm>
          <a:off x="0" y="11956"/>
          <a:ext cx="10287000" cy="10483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Channel bandwidth</a:t>
          </a:r>
        </a:p>
      </dsp:txBody>
      <dsp:txXfrm>
        <a:off x="51175" y="63131"/>
        <a:ext cx="10184650" cy="945970"/>
      </dsp:txXfrm>
    </dsp:sp>
    <dsp:sp modelId="{E92CF322-7FFA-4CE5-8F22-176835C6ED88}">
      <dsp:nvSpPr>
        <dsp:cNvPr id="0" name=""/>
        <dsp:cNvSpPr/>
      </dsp:nvSpPr>
      <dsp:spPr>
        <a:xfrm>
          <a:off x="0" y="1060276"/>
          <a:ext cx="102870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612"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chemeClr val="tx1"/>
              </a:solidFill>
              <a:latin typeface="Arial" panose="020B0604020202020204" pitchFamily="34" charset="0"/>
              <a:cs typeface="Arial" panose="020B0604020202020204" pitchFamily="34" charset="0"/>
            </a:rPr>
            <a:t>The width, or range, in MHz that limits how much data a connection can send and receive at a time</a:t>
          </a:r>
        </a:p>
      </dsp:txBody>
      <dsp:txXfrm>
        <a:off x="0" y="1060276"/>
        <a:ext cx="10287000" cy="927360"/>
      </dsp:txXfrm>
    </dsp:sp>
    <dsp:sp modelId="{5B8A11AE-543E-4E1A-9EB0-487FC9704EA0}">
      <dsp:nvSpPr>
        <dsp:cNvPr id="0" name=""/>
        <dsp:cNvSpPr/>
      </dsp:nvSpPr>
      <dsp:spPr>
        <a:xfrm>
          <a:off x="0" y="1987636"/>
          <a:ext cx="10287000" cy="10483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Channel bonding</a:t>
          </a:r>
        </a:p>
      </dsp:txBody>
      <dsp:txXfrm>
        <a:off x="51175" y="2038811"/>
        <a:ext cx="10184650" cy="945970"/>
      </dsp:txXfrm>
    </dsp:sp>
    <dsp:sp modelId="{09EB7375-3186-4EFE-819D-0C9BF651F6EA}">
      <dsp:nvSpPr>
        <dsp:cNvPr id="0" name=""/>
        <dsp:cNvSpPr/>
      </dsp:nvSpPr>
      <dsp:spPr>
        <a:xfrm>
          <a:off x="0" y="3035956"/>
          <a:ext cx="102870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612"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chemeClr val="tx1"/>
              </a:solidFill>
              <a:latin typeface="Arial" panose="020B0604020202020204" pitchFamily="34" charset="0"/>
              <a:cs typeface="Arial" panose="020B0604020202020204" pitchFamily="34" charset="0"/>
            </a:rPr>
            <a:t>The practice of linking channels to get more bandwidth</a:t>
          </a:r>
        </a:p>
      </dsp:txBody>
      <dsp:txXfrm>
        <a:off x="0" y="3035956"/>
        <a:ext cx="10287000" cy="9273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C225A-F627-431C-9304-624AED33A8D8}">
      <dsp:nvSpPr>
        <dsp:cNvPr id="0" name=""/>
        <dsp:cNvSpPr/>
      </dsp:nvSpPr>
      <dsp:spPr>
        <a:xfrm rot="16200000">
          <a:off x="131962" y="-126813"/>
          <a:ext cx="4699000" cy="4952627"/>
        </a:xfrm>
        <a:prstGeom prst="flowChartManualOperation">
          <a:avLst/>
        </a:prstGeom>
        <a:noFill/>
        <a:ln w="47625"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350" bIns="0" numCol="1" spcCol="1270" anchor="t" anchorCtr="0">
          <a:noAutofit/>
        </a:bodyPr>
        <a:lstStyle/>
        <a:p>
          <a:pPr marL="0" lvl="0" indent="0" algn="l" defTabSz="933450">
            <a:lnSpc>
              <a:spcPct val="90000"/>
            </a:lnSpc>
            <a:spcBef>
              <a:spcPct val="0"/>
            </a:spcBef>
            <a:spcAft>
              <a:spcPct val="35000"/>
            </a:spcAft>
            <a:buNone/>
          </a:pPr>
          <a:r>
            <a:rPr lang="en-US" sz="2100" b="1" kern="1200" dirty="0">
              <a:solidFill>
                <a:schemeClr val="tx1"/>
              </a:solidFill>
              <a:latin typeface="Arial" panose="020B0604020202020204" pitchFamily="34" charset="0"/>
              <a:cs typeface="Arial" panose="020B0604020202020204" pitchFamily="34" charset="0"/>
            </a:rPr>
            <a:t>MIMO</a:t>
          </a:r>
        </a:p>
        <a:p>
          <a:pPr marL="228600" lvl="1" indent="-228600" algn="l" defTabSz="933450">
            <a:lnSpc>
              <a:spcPct val="90000"/>
            </a:lnSpc>
            <a:spcBef>
              <a:spcPct val="0"/>
            </a:spcBef>
            <a:spcAft>
              <a:spcPct val="15000"/>
            </a:spcAft>
            <a:buChar char="•"/>
          </a:pPr>
          <a:r>
            <a:rPr lang="en-US" sz="2100" kern="1200" dirty="0">
              <a:solidFill>
                <a:schemeClr val="tx1"/>
              </a:solidFill>
              <a:latin typeface="Arial" panose="020B0604020202020204" pitchFamily="34" charset="0"/>
              <a:cs typeface="Arial" panose="020B0604020202020204" pitchFamily="34" charset="0"/>
            </a:rPr>
            <a:t>Allows devices to send and receive multiple streams of data simultaneously using multiple antennas</a:t>
          </a:r>
        </a:p>
        <a:p>
          <a:pPr marL="228600" lvl="1" indent="-228600" algn="l" defTabSz="933450">
            <a:lnSpc>
              <a:spcPct val="90000"/>
            </a:lnSpc>
            <a:spcBef>
              <a:spcPct val="0"/>
            </a:spcBef>
            <a:spcAft>
              <a:spcPct val="15000"/>
            </a:spcAft>
            <a:buChar char="•"/>
          </a:pPr>
          <a:r>
            <a:rPr lang="en-US" sz="2100" kern="1200" dirty="0">
              <a:solidFill>
                <a:schemeClr val="tx1"/>
              </a:solidFill>
              <a:latin typeface="Arial" panose="020B0604020202020204" pitchFamily="34" charset="0"/>
              <a:cs typeface="Arial" panose="020B0604020202020204" pitchFamily="34" charset="0"/>
            </a:rPr>
            <a:t>Increases the effective transmission speed of wireless networks</a:t>
          </a:r>
        </a:p>
      </dsp:txBody>
      <dsp:txXfrm rot="5400000">
        <a:off x="5149" y="939800"/>
        <a:ext cx="4952627" cy="2819400"/>
      </dsp:txXfrm>
    </dsp:sp>
    <dsp:sp modelId="{A290CB43-2CB8-48FB-AC4B-C2B14A71A7E2}">
      <dsp:nvSpPr>
        <dsp:cNvPr id="0" name=""/>
        <dsp:cNvSpPr/>
      </dsp:nvSpPr>
      <dsp:spPr>
        <a:xfrm rot="16200000">
          <a:off x="5456037" y="-126813"/>
          <a:ext cx="4699000" cy="4952627"/>
        </a:xfrm>
        <a:prstGeom prst="flowChartManualOperation">
          <a:avLst/>
        </a:prstGeom>
        <a:noFill/>
        <a:ln w="47625"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350" bIns="0" numCol="1" spcCol="1270" anchor="t" anchorCtr="0">
          <a:noAutofit/>
        </a:bodyPr>
        <a:lstStyle/>
        <a:p>
          <a:pPr marL="0" lvl="0" indent="0" algn="l" defTabSz="933450">
            <a:lnSpc>
              <a:spcPct val="90000"/>
            </a:lnSpc>
            <a:spcBef>
              <a:spcPct val="0"/>
            </a:spcBef>
            <a:spcAft>
              <a:spcPct val="35000"/>
            </a:spcAft>
            <a:buNone/>
          </a:pPr>
          <a:r>
            <a:rPr lang="en-US" sz="2100" b="1" kern="1200" dirty="0">
              <a:solidFill>
                <a:schemeClr val="tx1"/>
              </a:solidFill>
              <a:latin typeface="Arial" panose="020B0604020202020204" pitchFamily="34" charset="0"/>
              <a:cs typeface="Arial" panose="020B0604020202020204" pitchFamily="34" charset="0"/>
            </a:rPr>
            <a:t>Multiuser multiple-input multiple-output (MU-MIMO)</a:t>
          </a:r>
        </a:p>
        <a:p>
          <a:pPr marL="228600" lvl="1" indent="-228600" algn="l" defTabSz="933450">
            <a:lnSpc>
              <a:spcPct val="90000"/>
            </a:lnSpc>
            <a:spcBef>
              <a:spcPct val="0"/>
            </a:spcBef>
            <a:spcAft>
              <a:spcPct val="15000"/>
            </a:spcAft>
            <a:buChar char="•"/>
          </a:pPr>
          <a:r>
            <a:rPr lang="en-US" sz="2100" kern="1200" dirty="0">
              <a:solidFill>
                <a:schemeClr val="tx1"/>
              </a:solidFill>
              <a:latin typeface="Arial" panose="020B0604020202020204" pitchFamily="34" charset="0"/>
              <a:cs typeface="Arial" panose="020B0604020202020204" pitchFamily="34" charset="0"/>
            </a:rPr>
            <a:t>An extension of single-user MIMO technology</a:t>
          </a:r>
        </a:p>
        <a:p>
          <a:pPr marL="228600" lvl="1" indent="-228600" algn="l" defTabSz="933450">
            <a:lnSpc>
              <a:spcPct val="90000"/>
            </a:lnSpc>
            <a:spcBef>
              <a:spcPct val="0"/>
            </a:spcBef>
            <a:spcAft>
              <a:spcPct val="15000"/>
            </a:spcAft>
            <a:buChar char="•"/>
          </a:pPr>
          <a:r>
            <a:rPr lang="en-US" sz="2100" kern="1200" dirty="0">
              <a:solidFill>
                <a:schemeClr val="tx1"/>
              </a:solidFill>
              <a:latin typeface="Arial" panose="020B0604020202020204" pitchFamily="34" charset="0"/>
              <a:cs typeface="Arial" panose="020B0604020202020204" pitchFamily="34" charset="0"/>
            </a:rPr>
            <a:t>Allows MIMO devices to send simultaneous data streams to different devices</a:t>
          </a:r>
        </a:p>
      </dsp:txBody>
      <dsp:txXfrm rot="5400000">
        <a:off x="5329224" y="939800"/>
        <a:ext cx="4952627" cy="28194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29370-F3C0-4784-8A9A-05705CC987D4}">
      <dsp:nvSpPr>
        <dsp:cNvPr id="0" name=""/>
        <dsp:cNvSpPr/>
      </dsp:nvSpPr>
      <dsp:spPr>
        <a:xfrm>
          <a:off x="50" y="22459"/>
          <a:ext cx="4806962" cy="184320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Omnidirectional antennas</a:t>
          </a:r>
        </a:p>
      </dsp:txBody>
      <dsp:txXfrm>
        <a:off x="50" y="22459"/>
        <a:ext cx="4806962" cy="1843200"/>
      </dsp:txXfrm>
    </dsp:sp>
    <dsp:sp modelId="{22241EE0-98EC-41D8-A661-B44AF2A870E6}">
      <dsp:nvSpPr>
        <dsp:cNvPr id="0" name=""/>
        <dsp:cNvSpPr/>
      </dsp:nvSpPr>
      <dsp:spPr>
        <a:xfrm>
          <a:off x="50" y="1865660"/>
          <a:ext cx="4806962" cy="2810880"/>
        </a:xfrm>
        <a:prstGeom prst="rect">
          <a:avLst/>
        </a:prstGeom>
        <a:solidFill>
          <a:schemeClr val="bg2">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latin typeface="Arial" panose="020B0604020202020204" pitchFamily="34" charset="0"/>
              <a:cs typeface="Arial" panose="020B0604020202020204" pitchFamily="34" charset="0"/>
            </a:rPr>
            <a:t>Transmit and receive to and from all directions</a:t>
          </a:r>
        </a:p>
        <a:p>
          <a:pPr marL="228600" lvl="1" indent="-228600" algn="l" defTabSz="977900">
            <a:lnSpc>
              <a:spcPct val="90000"/>
            </a:lnSpc>
            <a:spcBef>
              <a:spcPct val="0"/>
            </a:spcBef>
            <a:spcAft>
              <a:spcPct val="15000"/>
            </a:spcAft>
            <a:buChar char="•"/>
          </a:pPr>
          <a:r>
            <a:rPr lang="en-US" sz="2200" kern="1200" dirty="0">
              <a:solidFill>
                <a:schemeClr val="tx1"/>
              </a:solidFill>
              <a:latin typeface="Arial" panose="020B0604020202020204" pitchFamily="34" charset="0"/>
              <a:cs typeface="Arial" panose="020B0604020202020204" pitchFamily="34" charset="0"/>
            </a:rPr>
            <a:t>Good choice for APs in central locations</a:t>
          </a:r>
        </a:p>
      </dsp:txBody>
      <dsp:txXfrm>
        <a:off x="50" y="1865660"/>
        <a:ext cx="4806962" cy="2810880"/>
      </dsp:txXfrm>
    </dsp:sp>
    <dsp:sp modelId="{8BD27076-F6B7-4FB3-9CD5-EBDC04DD2552}">
      <dsp:nvSpPr>
        <dsp:cNvPr id="0" name=""/>
        <dsp:cNvSpPr/>
      </dsp:nvSpPr>
      <dsp:spPr>
        <a:xfrm>
          <a:off x="5479987" y="22459"/>
          <a:ext cx="4806962" cy="184320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Unidirectional antennas</a:t>
          </a:r>
        </a:p>
      </dsp:txBody>
      <dsp:txXfrm>
        <a:off x="5479987" y="22459"/>
        <a:ext cx="4806962" cy="1843200"/>
      </dsp:txXfrm>
    </dsp:sp>
    <dsp:sp modelId="{E9AA7104-6F03-4268-99DF-0E25EAA1ED12}">
      <dsp:nvSpPr>
        <dsp:cNvPr id="0" name=""/>
        <dsp:cNvSpPr/>
      </dsp:nvSpPr>
      <dsp:spPr>
        <a:xfrm>
          <a:off x="5479987" y="1865660"/>
          <a:ext cx="4806962" cy="2810880"/>
        </a:xfrm>
        <a:prstGeom prst="rect">
          <a:avLst/>
        </a:prstGeom>
        <a:solidFill>
          <a:schemeClr val="bg2">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latin typeface="Arial" panose="020B0604020202020204" pitchFamily="34" charset="0"/>
              <a:cs typeface="Arial" panose="020B0604020202020204" pitchFamily="34" charset="0"/>
            </a:rPr>
            <a:t>Transmit and receive to and from only devices that are physically located within a specific arc, such as 90 degrees or 180 degrees</a:t>
          </a:r>
        </a:p>
        <a:p>
          <a:pPr marL="228600" lvl="1" indent="-228600" algn="l" defTabSz="977900">
            <a:lnSpc>
              <a:spcPct val="90000"/>
            </a:lnSpc>
            <a:spcBef>
              <a:spcPct val="0"/>
            </a:spcBef>
            <a:spcAft>
              <a:spcPct val="15000"/>
            </a:spcAft>
            <a:buChar char="•"/>
          </a:pPr>
          <a:r>
            <a:rPr lang="en-US" sz="2200" kern="1200" dirty="0">
              <a:solidFill>
                <a:schemeClr val="tx1"/>
              </a:solidFill>
              <a:latin typeface="Arial" panose="020B0604020202020204" pitchFamily="34" charset="0"/>
              <a:cs typeface="Arial" panose="020B0604020202020204" pitchFamily="34" charset="0"/>
            </a:rPr>
            <a:t>Good choice for providing limited coverage, such as near an external wall</a:t>
          </a:r>
        </a:p>
      </dsp:txBody>
      <dsp:txXfrm>
        <a:off x="5479987" y="1865660"/>
        <a:ext cx="4806962" cy="28108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557A4-49BA-4815-AC27-E2BF8C7C3C1D}">
      <dsp:nvSpPr>
        <dsp:cNvPr id="0" name=""/>
        <dsp:cNvSpPr/>
      </dsp:nvSpPr>
      <dsp:spPr>
        <a:xfrm rot="5400000">
          <a:off x="6389429" y="-2532382"/>
          <a:ext cx="1211460" cy="6583680"/>
        </a:xfrm>
        <a:prstGeom prst="round1Rect">
          <a:avLst/>
        </a:prstGeom>
        <a:solidFill>
          <a:schemeClr val="bg2">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b="0" kern="1200" dirty="0">
              <a:solidFill>
                <a:schemeClr val="tx1"/>
              </a:solidFill>
              <a:latin typeface="Arial" panose="020B0604020202020204" pitchFamily="34" charset="0"/>
              <a:cs typeface="Arial" panose="020B0604020202020204" pitchFamily="34" charset="0"/>
            </a:rPr>
            <a:t>Not every site will adequately support a wireless network</a:t>
          </a:r>
        </a:p>
      </dsp:txBody>
      <dsp:txXfrm rot="-5400000">
        <a:off x="3703320" y="153727"/>
        <a:ext cx="6583680" cy="1152321"/>
      </dsp:txXfrm>
    </dsp:sp>
    <dsp:sp modelId="{56FDE93E-6125-47A4-9DFA-399C969CDE6E}">
      <dsp:nvSpPr>
        <dsp:cNvPr id="0" name=""/>
        <dsp:cNvSpPr/>
      </dsp:nvSpPr>
      <dsp:spPr>
        <a:xfrm>
          <a:off x="0" y="2294"/>
          <a:ext cx="3703320" cy="1514326"/>
        </a:xfrm>
        <a:prstGeom prst="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0" kern="1200" dirty="0">
              <a:solidFill>
                <a:schemeClr val="tx1"/>
              </a:solidFill>
              <a:latin typeface="Arial" panose="020B0604020202020204" pitchFamily="34" charset="0"/>
              <a:cs typeface="Arial" panose="020B0604020202020204" pitchFamily="34" charset="0"/>
            </a:rPr>
            <a:t>Qualify the proposed site</a:t>
          </a:r>
        </a:p>
      </dsp:txBody>
      <dsp:txXfrm>
        <a:off x="0" y="2294"/>
        <a:ext cx="3703320" cy="1514326"/>
      </dsp:txXfrm>
    </dsp:sp>
    <dsp:sp modelId="{BD0B0C52-FA40-4D10-A42C-85AD86CEC6F4}">
      <dsp:nvSpPr>
        <dsp:cNvPr id="0" name=""/>
        <dsp:cNvSpPr/>
      </dsp:nvSpPr>
      <dsp:spPr>
        <a:xfrm rot="5400000">
          <a:off x="6389429" y="-942339"/>
          <a:ext cx="1211460" cy="6583680"/>
        </a:xfrm>
        <a:prstGeom prst="round1Rect">
          <a:avLst/>
        </a:prstGeom>
        <a:solidFill>
          <a:schemeClr val="bg2">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b="0" kern="1200" dirty="0">
              <a:solidFill>
                <a:schemeClr val="tx1"/>
              </a:solidFill>
              <a:latin typeface="Arial" panose="020B0604020202020204" pitchFamily="34" charset="0"/>
              <a:cs typeface="Arial" panose="020B0604020202020204" pitchFamily="34" charset="0"/>
            </a:rPr>
            <a:t>Ensure that all proposed node locations are able to connect to the WLAN</a:t>
          </a:r>
        </a:p>
      </dsp:txBody>
      <dsp:txXfrm rot="-5400000">
        <a:off x="3703320" y="1743770"/>
        <a:ext cx="6583680" cy="1152321"/>
      </dsp:txXfrm>
    </dsp:sp>
    <dsp:sp modelId="{A5418D59-E328-40FB-BAC4-BBAEEE984964}">
      <dsp:nvSpPr>
        <dsp:cNvPr id="0" name=""/>
        <dsp:cNvSpPr/>
      </dsp:nvSpPr>
      <dsp:spPr>
        <a:xfrm>
          <a:off x="0" y="1592336"/>
          <a:ext cx="3703320" cy="1514326"/>
        </a:xfrm>
        <a:prstGeom prst="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0" kern="1200" dirty="0">
              <a:solidFill>
                <a:schemeClr val="tx1"/>
              </a:solidFill>
              <a:latin typeface="Arial" panose="020B0604020202020204" pitchFamily="34" charset="0"/>
              <a:cs typeface="Arial" panose="020B0604020202020204" pitchFamily="34" charset="0"/>
            </a:rPr>
            <a:t>Verify coverage</a:t>
          </a:r>
        </a:p>
      </dsp:txBody>
      <dsp:txXfrm>
        <a:off x="0" y="1592336"/>
        <a:ext cx="3703320" cy="1514326"/>
      </dsp:txXfrm>
    </dsp:sp>
    <dsp:sp modelId="{E15DBDF5-9298-469A-850C-1D044AFA2890}">
      <dsp:nvSpPr>
        <dsp:cNvPr id="0" name=""/>
        <dsp:cNvSpPr/>
      </dsp:nvSpPr>
      <dsp:spPr>
        <a:xfrm rot="5400000">
          <a:off x="6389429" y="647702"/>
          <a:ext cx="1211460" cy="6583680"/>
        </a:xfrm>
        <a:prstGeom prst="round1Rect">
          <a:avLst/>
        </a:prstGeom>
        <a:solidFill>
          <a:schemeClr val="bg2">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b="0" kern="1200" dirty="0">
              <a:solidFill>
                <a:schemeClr val="tx1"/>
              </a:solidFill>
              <a:latin typeface="Arial" panose="020B0604020202020204" pitchFamily="34" charset="0"/>
              <a:cs typeface="Arial" panose="020B0604020202020204" pitchFamily="34" charset="0"/>
            </a:rPr>
            <a:t>Ensure that all proposed node locations have sufficient signal strength and bandwidth for their network applications</a:t>
          </a:r>
        </a:p>
      </dsp:txBody>
      <dsp:txXfrm rot="-5400000">
        <a:off x="3703320" y="3333812"/>
        <a:ext cx="6583680" cy="1152321"/>
      </dsp:txXfrm>
    </dsp:sp>
    <dsp:sp modelId="{9D2076EB-9D12-4243-AFD0-E51D260282B7}">
      <dsp:nvSpPr>
        <dsp:cNvPr id="0" name=""/>
        <dsp:cNvSpPr/>
      </dsp:nvSpPr>
      <dsp:spPr>
        <a:xfrm>
          <a:off x="0" y="3182379"/>
          <a:ext cx="3703320" cy="1514326"/>
        </a:xfrm>
        <a:prstGeom prst="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0" kern="1200" dirty="0">
              <a:solidFill>
                <a:schemeClr val="tx1"/>
              </a:solidFill>
              <a:latin typeface="Arial" panose="020B0604020202020204" pitchFamily="34" charset="0"/>
              <a:cs typeface="Arial" panose="020B0604020202020204" pitchFamily="34" charset="0"/>
            </a:rPr>
            <a:t>Verify capacity</a:t>
          </a:r>
        </a:p>
      </dsp:txBody>
      <dsp:txXfrm>
        <a:off x="0" y="3182379"/>
        <a:ext cx="3703320" cy="15143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7FF13-FBE7-41B3-89A0-77CD07BF0953}">
      <dsp:nvSpPr>
        <dsp:cNvPr id="0" name=""/>
        <dsp:cNvSpPr/>
      </dsp:nvSpPr>
      <dsp:spPr>
        <a:xfrm>
          <a:off x="-5312763" y="-813628"/>
          <a:ext cx="6326256" cy="6326256"/>
        </a:xfrm>
        <a:prstGeom prst="blockArc">
          <a:avLst>
            <a:gd name="adj1" fmla="val 18900000"/>
            <a:gd name="adj2" fmla="val 2700000"/>
            <a:gd name="adj3" fmla="val 341"/>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D7CE7-52C9-451F-9EB5-9B7E8ADD783C}">
      <dsp:nvSpPr>
        <dsp:cNvPr id="0" name=""/>
        <dsp:cNvSpPr/>
      </dsp:nvSpPr>
      <dsp:spPr>
        <a:xfrm>
          <a:off x="377899" y="247449"/>
          <a:ext cx="9843884"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Gather documentation</a:t>
          </a:r>
        </a:p>
      </dsp:txBody>
      <dsp:txXfrm>
        <a:off x="377899" y="247449"/>
        <a:ext cx="9843884" cy="494710"/>
      </dsp:txXfrm>
    </dsp:sp>
    <dsp:sp modelId="{8406B3B7-8D0C-43FD-A3CA-4BCE2517C66E}">
      <dsp:nvSpPr>
        <dsp:cNvPr id="0" name=""/>
        <dsp:cNvSpPr/>
      </dsp:nvSpPr>
      <dsp:spPr>
        <a:xfrm>
          <a:off x="68705" y="185610"/>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68B057-0387-4251-A507-3A998F4C6AE4}">
      <dsp:nvSpPr>
        <dsp:cNvPr id="0" name=""/>
        <dsp:cNvSpPr/>
      </dsp:nvSpPr>
      <dsp:spPr>
        <a:xfrm>
          <a:off x="784833" y="989421"/>
          <a:ext cx="9436950"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Perform a walk-through</a:t>
          </a:r>
        </a:p>
      </dsp:txBody>
      <dsp:txXfrm>
        <a:off x="784833" y="989421"/>
        <a:ext cx="9436950" cy="494710"/>
      </dsp:txXfrm>
    </dsp:sp>
    <dsp:sp modelId="{1879971B-5B88-4F30-95EC-44726778200D}">
      <dsp:nvSpPr>
        <dsp:cNvPr id="0" name=""/>
        <dsp:cNvSpPr/>
      </dsp:nvSpPr>
      <dsp:spPr>
        <a:xfrm>
          <a:off x="475639" y="927582"/>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BDE928-E78C-48CD-9B79-BF5B3A33482F}">
      <dsp:nvSpPr>
        <dsp:cNvPr id="0" name=""/>
        <dsp:cNvSpPr/>
      </dsp:nvSpPr>
      <dsp:spPr>
        <a:xfrm>
          <a:off x="970913" y="1731393"/>
          <a:ext cx="9250870"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Use a site survey tool</a:t>
          </a:r>
        </a:p>
      </dsp:txBody>
      <dsp:txXfrm>
        <a:off x="970913" y="1731393"/>
        <a:ext cx="9250870" cy="494710"/>
      </dsp:txXfrm>
    </dsp:sp>
    <dsp:sp modelId="{EABACF49-23A5-4664-9699-365045DC253F}">
      <dsp:nvSpPr>
        <dsp:cNvPr id="0" name=""/>
        <dsp:cNvSpPr/>
      </dsp:nvSpPr>
      <dsp:spPr>
        <a:xfrm>
          <a:off x="661719" y="1669554"/>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187E34-B5C0-42D3-8F52-278A11159C25}">
      <dsp:nvSpPr>
        <dsp:cNvPr id="0" name=""/>
        <dsp:cNvSpPr/>
      </dsp:nvSpPr>
      <dsp:spPr>
        <a:xfrm>
          <a:off x="970913" y="2472895"/>
          <a:ext cx="9250870"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Place stations</a:t>
          </a:r>
        </a:p>
      </dsp:txBody>
      <dsp:txXfrm>
        <a:off x="970913" y="2472895"/>
        <a:ext cx="9250870" cy="494710"/>
      </dsp:txXfrm>
    </dsp:sp>
    <dsp:sp modelId="{5FAFDFE3-4064-4A4E-88BB-F1015F89E0B2}">
      <dsp:nvSpPr>
        <dsp:cNvPr id="0" name=""/>
        <dsp:cNvSpPr/>
      </dsp:nvSpPr>
      <dsp:spPr>
        <a:xfrm>
          <a:off x="661719" y="2411056"/>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1BA28B-8A02-40B6-B707-E11CAD11B914}">
      <dsp:nvSpPr>
        <dsp:cNvPr id="0" name=""/>
        <dsp:cNvSpPr/>
      </dsp:nvSpPr>
      <dsp:spPr>
        <a:xfrm>
          <a:off x="784833" y="3214867"/>
          <a:ext cx="9436950"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Place support equipment</a:t>
          </a:r>
        </a:p>
      </dsp:txBody>
      <dsp:txXfrm>
        <a:off x="784833" y="3214867"/>
        <a:ext cx="9436950" cy="494710"/>
      </dsp:txXfrm>
    </dsp:sp>
    <dsp:sp modelId="{84240389-B188-45E9-B5F6-7EA27C25FA05}">
      <dsp:nvSpPr>
        <dsp:cNvPr id="0" name=""/>
        <dsp:cNvSpPr/>
      </dsp:nvSpPr>
      <dsp:spPr>
        <a:xfrm>
          <a:off x="475639" y="3153029"/>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4AF7B2-A824-43CE-8FF2-6BFD72893ED7}">
      <dsp:nvSpPr>
        <dsp:cNvPr id="0" name=""/>
        <dsp:cNvSpPr/>
      </dsp:nvSpPr>
      <dsp:spPr>
        <a:xfrm>
          <a:off x="377899" y="3956839"/>
          <a:ext cx="9843884" cy="494710"/>
        </a:xfrm>
        <a:prstGeom prst="rect">
          <a:avLst/>
        </a:prstGeom>
        <a:solidFill>
          <a:schemeClr val="accent3">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67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panose="020B0604020202020204" pitchFamily="34" charset="0"/>
              <a:cs typeface="Arial" panose="020B0604020202020204" pitchFamily="34" charset="0"/>
            </a:rPr>
            <a:t>Locate the available power sources</a:t>
          </a:r>
        </a:p>
      </dsp:txBody>
      <dsp:txXfrm>
        <a:off x="377899" y="3956839"/>
        <a:ext cx="9843884" cy="494710"/>
      </dsp:txXfrm>
    </dsp:sp>
    <dsp:sp modelId="{22320F8C-27A7-4429-80DA-2B201BAB7EE2}">
      <dsp:nvSpPr>
        <dsp:cNvPr id="0" name=""/>
        <dsp:cNvSpPr/>
      </dsp:nvSpPr>
      <dsp:spPr>
        <a:xfrm>
          <a:off x="68705" y="3895001"/>
          <a:ext cx="618388" cy="61838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0E003-998F-4F32-9950-1A190F226A8A}">
      <dsp:nvSpPr>
        <dsp:cNvPr id="0" name=""/>
        <dsp:cNvSpPr/>
      </dsp:nvSpPr>
      <dsp:spPr>
        <a:xfrm>
          <a:off x="0" y="334759"/>
          <a:ext cx="10287000" cy="529200"/>
        </a:xfrm>
        <a:prstGeom prst="rect">
          <a:avLst/>
        </a:prstGeom>
        <a:no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B27171A0-D740-4B2C-ABF8-F0EB2C60D7DE}">
      <dsp:nvSpPr>
        <dsp:cNvPr id="0" name=""/>
        <dsp:cNvSpPr/>
      </dsp:nvSpPr>
      <dsp:spPr>
        <a:xfrm>
          <a:off x="514350" y="24799"/>
          <a:ext cx="7200900" cy="6199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Supports high-speed (up to 54 Mbps) wireless networking over relatively short distances</a:t>
          </a:r>
        </a:p>
      </dsp:txBody>
      <dsp:txXfrm>
        <a:off x="544612" y="55061"/>
        <a:ext cx="7140376" cy="559396"/>
      </dsp:txXfrm>
    </dsp:sp>
    <dsp:sp modelId="{DB0F189C-7B5A-43DC-9515-0F51D099B8AE}">
      <dsp:nvSpPr>
        <dsp:cNvPr id="0" name=""/>
        <dsp:cNvSpPr/>
      </dsp:nvSpPr>
      <dsp:spPr>
        <a:xfrm>
          <a:off x="0" y="1287319"/>
          <a:ext cx="10287000" cy="529200"/>
        </a:xfrm>
        <a:prstGeom prst="rect">
          <a:avLst/>
        </a:prstGeom>
        <a:no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CD508FC0-A0E2-4F34-9673-4E8E4167E361}">
      <dsp:nvSpPr>
        <dsp:cNvPr id="0" name=""/>
        <dsp:cNvSpPr/>
      </dsp:nvSpPr>
      <dsp:spPr>
        <a:xfrm>
          <a:off x="514350" y="977359"/>
          <a:ext cx="7200900" cy="6199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Incorporates OFDM to achieve higher data transfer rates</a:t>
          </a:r>
        </a:p>
      </dsp:txBody>
      <dsp:txXfrm>
        <a:off x="544612" y="1007621"/>
        <a:ext cx="7140376" cy="559396"/>
      </dsp:txXfrm>
    </dsp:sp>
    <dsp:sp modelId="{082E4E2C-FE25-4534-BB59-0D96E7DA805E}">
      <dsp:nvSpPr>
        <dsp:cNvPr id="0" name=""/>
        <dsp:cNvSpPr/>
      </dsp:nvSpPr>
      <dsp:spPr>
        <a:xfrm>
          <a:off x="0" y="2239880"/>
          <a:ext cx="10287000" cy="529200"/>
        </a:xfrm>
        <a:prstGeom prst="rect">
          <a:avLst/>
        </a:prstGeom>
        <a:no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DC56DD9-AB9C-44F7-813E-F76AB154CA3E}">
      <dsp:nvSpPr>
        <dsp:cNvPr id="0" name=""/>
        <dsp:cNvSpPr/>
      </dsp:nvSpPr>
      <dsp:spPr>
        <a:xfrm>
          <a:off x="514350" y="1929919"/>
          <a:ext cx="7200900" cy="6199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Can scale back to 11 Mbps or lower</a:t>
          </a:r>
        </a:p>
      </dsp:txBody>
      <dsp:txXfrm>
        <a:off x="544612" y="1960181"/>
        <a:ext cx="7140376" cy="559396"/>
      </dsp:txXfrm>
    </dsp:sp>
    <dsp:sp modelId="{B862C854-5475-4E3C-9C9C-30E4995CDE81}">
      <dsp:nvSpPr>
        <dsp:cNvPr id="0" name=""/>
        <dsp:cNvSpPr/>
      </dsp:nvSpPr>
      <dsp:spPr>
        <a:xfrm>
          <a:off x="0" y="3192440"/>
          <a:ext cx="10287000" cy="529200"/>
        </a:xfrm>
        <a:prstGeom prst="rect">
          <a:avLst/>
        </a:prstGeom>
        <a:no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9A1D4E6C-0956-426E-97B9-0EC5A9CC6243}">
      <dsp:nvSpPr>
        <dsp:cNvPr id="0" name=""/>
        <dsp:cNvSpPr/>
      </dsp:nvSpPr>
      <dsp:spPr>
        <a:xfrm>
          <a:off x="514350" y="2882480"/>
          <a:ext cx="7200900" cy="6199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Backward-compatible with 802.11b</a:t>
          </a:r>
        </a:p>
      </dsp:txBody>
      <dsp:txXfrm>
        <a:off x="544612" y="2912742"/>
        <a:ext cx="7140376" cy="559396"/>
      </dsp:txXfrm>
    </dsp:sp>
    <dsp:sp modelId="{0168AE84-2928-44A9-965B-002340889E72}">
      <dsp:nvSpPr>
        <dsp:cNvPr id="0" name=""/>
        <dsp:cNvSpPr/>
      </dsp:nvSpPr>
      <dsp:spPr>
        <a:xfrm>
          <a:off x="0" y="4145000"/>
          <a:ext cx="10287000" cy="529200"/>
        </a:xfrm>
        <a:prstGeom prst="rect">
          <a:avLst/>
        </a:prstGeom>
        <a:no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5F8CF430-F299-4A44-8E92-F24D00F3F86A}">
      <dsp:nvSpPr>
        <dsp:cNvPr id="0" name=""/>
        <dsp:cNvSpPr/>
      </dsp:nvSpPr>
      <dsp:spPr>
        <a:xfrm>
          <a:off x="514350" y="3835040"/>
          <a:ext cx="7200900" cy="61992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Compatible with 802.11a if WAP broadcasts in both 2.4 GHz and 5 GHz ranges</a:t>
          </a:r>
        </a:p>
      </dsp:txBody>
      <dsp:txXfrm>
        <a:off x="544612" y="3865302"/>
        <a:ext cx="7140376"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102FC-968E-4741-9C9C-118C8CA5B452}">
      <dsp:nvSpPr>
        <dsp:cNvPr id="0" name=""/>
        <dsp:cNvSpPr/>
      </dsp:nvSpPr>
      <dsp:spPr>
        <a:xfrm>
          <a:off x="0" y="36883"/>
          <a:ext cx="10443378" cy="82368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Most wireless adapters support 802.11n</a:t>
          </a:r>
        </a:p>
      </dsp:txBody>
      <dsp:txXfrm>
        <a:off x="40209" y="77092"/>
        <a:ext cx="10362960" cy="743262"/>
      </dsp:txXfrm>
    </dsp:sp>
    <dsp:sp modelId="{2B822354-BCC3-49F0-B911-BDE2AC922430}">
      <dsp:nvSpPr>
        <dsp:cNvPr id="0" name=""/>
        <dsp:cNvSpPr/>
      </dsp:nvSpPr>
      <dsp:spPr>
        <a:xfrm>
          <a:off x="0" y="987283"/>
          <a:ext cx="10443378" cy="823680"/>
        </a:xfrm>
        <a:prstGeom prst="roundRect">
          <a:avLst/>
        </a:prstGeom>
        <a:solidFill>
          <a:schemeClr val="bg2">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Backward-compatible with 802.11a/b/g</a:t>
          </a:r>
        </a:p>
      </dsp:txBody>
      <dsp:txXfrm>
        <a:off x="40209" y="1027492"/>
        <a:ext cx="10362960" cy="743262"/>
      </dsp:txXfrm>
    </dsp:sp>
    <dsp:sp modelId="{6AFD2AF9-2623-4DE8-9FBE-C45F5F18D8C4}">
      <dsp:nvSpPr>
        <dsp:cNvPr id="0" name=""/>
        <dsp:cNvSpPr/>
      </dsp:nvSpPr>
      <dsp:spPr>
        <a:xfrm>
          <a:off x="0" y="1937683"/>
          <a:ext cx="10443378" cy="82368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Throughput to 450 Mbps</a:t>
          </a:r>
        </a:p>
      </dsp:txBody>
      <dsp:txXfrm>
        <a:off x="40209" y="1977892"/>
        <a:ext cx="10362960" cy="743262"/>
      </dsp:txXfrm>
    </dsp:sp>
    <dsp:sp modelId="{D0F030A2-517C-4610-BE21-CBB45A4E5F87}">
      <dsp:nvSpPr>
        <dsp:cNvPr id="0" name=""/>
        <dsp:cNvSpPr/>
      </dsp:nvSpPr>
      <dsp:spPr>
        <a:xfrm>
          <a:off x="0" y="2888083"/>
          <a:ext cx="10443378" cy="823680"/>
        </a:xfrm>
        <a:prstGeom prst="roundRect">
          <a:avLst/>
        </a:prstGeom>
        <a:solidFill>
          <a:schemeClr val="bg2">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Supports multiple MIMO spatial streams</a:t>
          </a:r>
        </a:p>
      </dsp:txBody>
      <dsp:txXfrm>
        <a:off x="40209" y="2928292"/>
        <a:ext cx="10362960" cy="743262"/>
      </dsp:txXfrm>
    </dsp:sp>
    <dsp:sp modelId="{37C52985-2709-4EB3-91EE-E5201560ADBB}">
      <dsp:nvSpPr>
        <dsp:cNvPr id="0" name=""/>
        <dsp:cNvSpPr/>
      </dsp:nvSpPr>
      <dsp:spPr>
        <a:xfrm>
          <a:off x="0" y="3838483"/>
          <a:ext cx="10443378" cy="823680"/>
        </a:xfrm>
        <a:prstGeom prst="round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MIMO improves data throughput and range without changing the nominal bandwidth or transmission power of WLAN devices</a:t>
          </a:r>
        </a:p>
      </dsp:txBody>
      <dsp:txXfrm>
        <a:off x="40209" y="3878692"/>
        <a:ext cx="10362960" cy="743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CD65A-DDC0-499C-B4A2-456CC7B32C15}">
      <dsp:nvSpPr>
        <dsp:cNvPr id="0" name=""/>
        <dsp:cNvSpPr/>
      </dsp:nvSpPr>
      <dsp:spPr>
        <a:xfrm>
          <a:off x="-3317555" y="-510303"/>
          <a:ext cx="3956093" cy="3956093"/>
        </a:xfrm>
        <a:prstGeom prst="blockArc">
          <a:avLst>
            <a:gd name="adj1" fmla="val 18900000"/>
            <a:gd name="adj2" fmla="val 2700000"/>
            <a:gd name="adj3" fmla="val 5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6FF71A-F113-474E-ACF7-DCE9595A7A56}">
      <dsp:nvSpPr>
        <dsp:cNvPr id="0" name=""/>
        <dsp:cNvSpPr/>
      </dsp:nvSpPr>
      <dsp:spPr>
        <a:xfrm>
          <a:off x="410592" y="293548"/>
          <a:ext cx="4260041" cy="5870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60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Authentication framework</a:t>
          </a:r>
        </a:p>
      </dsp:txBody>
      <dsp:txXfrm>
        <a:off x="410592" y="293548"/>
        <a:ext cx="4260041" cy="587097"/>
      </dsp:txXfrm>
    </dsp:sp>
    <dsp:sp modelId="{D55AE8D6-9669-414E-B363-1BD62A8FCB20}">
      <dsp:nvSpPr>
        <dsp:cNvPr id="0" name=""/>
        <dsp:cNvSpPr/>
      </dsp:nvSpPr>
      <dsp:spPr>
        <a:xfrm>
          <a:off x="43656" y="220161"/>
          <a:ext cx="733871" cy="73387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C31834-94EF-4BB5-9137-9164AD7FFCDD}">
      <dsp:nvSpPr>
        <dsp:cNvPr id="0" name=""/>
        <dsp:cNvSpPr/>
      </dsp:nvSpPr>
      <dsp:spPr>
        <a:xfrm>
          <a:off x="624002" y="1174194"/>
          <a:ext cx="4046632" cy="5870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60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Authentication algorithm</a:t>
          </a:r>
        </a:p>
      </dsp:txBody>
      <dsp:txXfrm>
        <a:off x="624002" y="1174194"/>
        <a:ext cx="4046632" cy="587097"/>
      </dsp:txXfrm>
    </dsp:sp>
    <dsp:sp modelId="{717CFCF9-F084-486E-B91F-B1646369B1CE}">
      <dsp:nvSpPr>
        <dsp:cNvPr id="0" name=""/>
        <dsp:cNvSpPr/>
      </dsp:nvSpPr>
      <dsp:spPr>
        <a:xfrm>
          <a:off x="257066" y="1100807"/>
          <a:ext cx="733871" cy="73387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54A984-B9B3-4649-9F01-C5E97153B315}">
      <dsp:nvSpPr>
        <dsp:cNvPr id="0" name=""/>
        <dsp:cNvSpPr/>
      </dsp:nvSpPr>
      <dsp:spPr>
        <a:xfrm>
          <a:off x="410592" y="2054840"/>
          <a:ext cx="4260041" cy="5870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60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Data frame encryption</a:t>
          </a:r>
        </a:p>
      </dsp:txBody>
      <dsp:txXfrm>
        <a:off x="410592" y="2054840"/>
        <a:ext cx="4260041" cy="587097"/>
      </dsp:txXfrm>
    </dsp:sp>
    <dsp:sp modelId="{07844B3F-D37D-49B4-B2DE-039F672DB924}">
      <dsp:nvSpPr>
        <dsp:cNvPr id="0" name=""/>
        <dsp:cNvSpPr/>
      </dsp:nvSpPr>
      <dsp:spPr>
        <a:xfrm>
          <a:off x="43656" y="1981453"/>
          <a:ext cx="733871" cy="73387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E8564-1292-48C0-8FAC-BEE4F7C79713}">
      <dsp:nvSpPr>
        <dsp:cNvPr id="0" name=""/>
        <dsp:cNvSpPr/>
      </dsp:nvSpPr>
      <dsp:spPr>
        <a:xfrm rot="16200000">
          <a:off x="-1130210" y="1132690"/>
          <a:ext cx="4699000" cy="2433618"/>
        </a:xfrm>
        <a:prstGeom prst="flowChartManualOperation">
          <a:avLst/>
        </a:prstGeom>
        <a:no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Client-to-client attacks</a:t>
          </a:r>
        </a:p>
      </dsp:txBody>
      <dsp:txXfrm rot="5400000">
        <a:off x="2481" y="939799"/>
        <a:ext cx="2433618" cy="2819400"/>
      </dsp:txXfrm>
    </dsp:sp>
    <dsp:sp modelId="{746BC7E8-4A24-4701-8396-A046AD5C564C}">
      <dsp:nvSpPr>
        <dsp:cNvPr id="0" name=""/>
        <dsp:cNvSpPr/>
      </dsp:nvSpPr>
      <dsp:spPr>
        <a:xfrm rot="16200000">
          <a:off x="1485929" y="1132690"/>
          <a:ext cx="4699000" cy="2433618"/>
        </a:xfrm>
        <a:prstGeom prst="flowChartManualOperation">
          <a:avLst/>
        </a:prstGeom>
        <a:no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Denial of service (DoS) attacks</a:t>
          </a:r>
        </a:p>
      </dsp:txBody>
      <dsp:txXfrm rot="5400000">
        <a:off x="2618620" y="939799"/>
        <a:ext cx="2433618" cy="2819400"/>
      </dsp:txXfrm>
    </dsp:sp>
    <dsp:sp modelId="{D1466718-090C-40AD-931E-E608A83B9105}">
      <dsp:nvSpPr>
        <dsp:cNvPr id="0" name=""/>
        <dsp:cNvSpPr/>
      </dsp:nvSpPr>
      <dsp:spPr>
        <a:xfrm rot="16200000">
          <a:off x="4102070" y="1132690"/>
          <a:ext cx="4699000" cy="2433618"/>
        </a:xfrm>
        <a:prstGeom prst="flowChartManualOperation">
          <a:avLst/>
        </a:prstGeom>
        <a:no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Insertion attacks</a:t>
          </a:r>
        </a:p>
      </dsp:txBody>
      <dsp:txXfrm rot="5400000">
        <a:off x="5234761" y="939799"/>
        <a:ext cx="2433618" cy="2819400"/>
      </dsp:txXfrm>
    </dsp:sp>
    <dsp:sp modelId="{8C144D4A-10DB-4B57-95E8-5BE8BB28C2AA}">
      <dsp:nvSpPr>
        <dsp:cNvPr id="0" name=""/>
        <dsp:cNvSpPr/>
      </dsp:nvSpPr>
      <dsp:spPr>
        <a:xfrm rot="16200000">
          <a:off x="6718210" y="1132690"/>
          <a:ext cx="4699000" cy="2433618"/>
        </a:xfrm>
        <a:prstGeom prst="flowChartManualOperation">
          <a:avLst/>
        </a:prstGeom>
        <a:no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Interception attacks</a:t>
          </a:r>
        </a:p>
      </dsp:txBody>
      <dsp:txXfrm rot="5400000">
        <a:off x="7850901" y="939799"/>
        <a:ext cx="2433618" cy="2819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23415-6572-458C-ACE6-43C8D3A76002}">
      <dsp:nvSpPr>
        <dsp:cNvPr id="0" name=""/>
        <dsp:cNvSpPr/>
      </dsp:nvSpPr>
      <dsp:spPr>
        <a:xfrm>
          <a:off x="1075226" y="846"/>
          <a:ext cx="2904058" cy="17424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MD5</a:t>
          </a:r>
        </a:p>
      </dsp:txBody>
      <dsp:txXfrm>
        <a:off x="1075226" y="846"/>
        <a:ext cx="2904058" cy="1742435"/>
      </dsp:txXfrm>
    </dsp:sp>
    <dsp:sp modelId="{CB7600AF-2892-4516-9BF9-6FE1D19729BC}">
      <dsp:nvSpPr>
        <dsp:cNvPr id="0" name=""/>
        <dsp:cNvSpPr/>
      </dsp:nvSpPr>
      <dsp:spPr>
        <a:xfrm>
          <a:off x="4269690" y="846"/>
          <a:ext cx="2904058" cy="17424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Protected Extensible Authentication Protocol (PEAP)</a:t>
          </a:r>
        </a:p>
      </dsp:txBody>
      <dsp:txXfrm>
        <a:off x="4269690" y="846"/>
        <a:ext cx="2904058" cy="1742435"/>
      </dsp:txXfrm>
    </dsp:sp>
    <dsp:sp modelId="{B3595DB9-A086-437E-9769-BD0C9E3D58E3}">
      <dsp:nvSpPr>
        <dsp:cNvPr id="0" name=""/>
        <dsp:cNvSpPr/>
      </dsp:nvSpPr>
      <dsp:spPr>
        <a:xfrm>
          <a:off x="1075226" y="2033687"/>
          <a:ext cx="2904058" cy="17424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EAP-Transport Layer Security (EAP-TLS)</a:t>
          </a:r>
        </a:p>
      </dsp:txBody>
      <dsp:txXfrm>
        <a:off x="1075226" y="2033687"/>
        <a:ext cx="2904058" cy="1742435"/>
      </dsp:txXfrm>
    </dsp:sp>
    <dsp:sp modelId="{DDEB38B1-1181-4BED-A4E4-CA12E8649C60}">
      <dsp:nvSpPr>
        <dsp:cNvPr id="0" name=""/>
        <dsp:cNvSpPr/>
      </dsp:nvSpPr>
      <dsp:spPr>
        <a:xfrm>
          <a:off x="4269690" y="2033687"/>
          <a:ext cx="2904058" cy="17424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EAP-Tunneled Transport Layer Security (EAP-TTLS)</a:t>
          </a:r>
        </a:p>
      </dsp:txBody>
      <dsp:txXfrm>
        <a:off x="4269690" y="2033687"/>
        <a:ext cx="2904058" cy="17424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71037-8E7B-41D6-B91E-A4B1D70EE68E}">
      <dsp:nvSpPr>
        <dsp:cNvPr id="0" name=""/>
        <dsp:cNvSpPr/>
      </dsp:nvSpPr>
      <dsp:spPr>
        <a:xfrm>
          <a:off x="0" y="355759"/>
          <a:ext cx="1028700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AEF9CE-36C8-4D8C-BD1D-7434E974E88E}">
      <dsp:nvSpPr>
        <dsp:cNvPr id="0" name=""/>
        <dsp:cNvSpPr/>
      </dsp:nvSpPr>
      <dsp:spPr>
        <a:xfrm>
          <a:off x="514350" y="31039"/>
          <a:ext cx="720090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Symmetric encryption</a:t>
          </a:r>
        </a:p>
      </dsp:txBody>
      <dsp:txXfrm>
        <a:off x="546053" y="62742"/>
        <a:ext cx="7137494" cy="586034"/>
      </dsp:txXfrm>
    </dsp:sp>
    <dsp:sp modelId="{49A2D714-05DA-47B4-8620-862D4AED4D2A}">
      <dsp:nvSpPr>
        <dsp:cNvPr id="0" name=""/>
        <dsp:cNvSpPr/>
      </dsp:nvSpPr>
      <dsp:spPr>
        <a:xfrm>
          <a:off x="0" y="1353679"/>
          <a:ext cx="1028700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B7C94-2DC1-4BDB-B28A-E4E52511D6AE}">
      <dsp:nvSpPr>
        <dsp:cNvPr id="0" name=""/>
        <dsp:cNvSpPr/>
      </dsp:nvSpPr>
      <dsp:spPr>
        <a:xfrm>
          <a:off x="514350" y="1028959"/>
          <a:ext cx="720090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Asymmetric encryption</a:t>
          </a:r>
        </a:p>
      </dsp:txBody>
      <dsp:txXfrm>
        <a:off x="546053" y="1060662"/>
        <a:ext cx="7137494" cy="586034"/>
      </dsp:txXfrm>
    </dsp:sp>
    <dsp:sp modelId="{95AD68D3-47BB-4317-838F-8F0532576724}">
      <dsp:nvSpPr>
        <dsp:cNvPr id="0" name=""/>
        <dsp:cNvSpPr/>
      </dsp:nvSpPr>
      <dsp:spPr>
        <a:xfrm>
          <a:off x="0" y="2351600"/>
          <a:ext cx="1028700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AB0EC-3861-4CF9-8057-A2E789F85541}">
      <dsp:nvSpPr>
        <dsp:cNvPr id="0" name=""/>
        <dsp:cNvSpPr/>
      </dsp:nvSpPr>
      <dsp:spPr>
        <a:xfrm>
          <a:off x="514350" y="2026879"/>
          <a:ext cx="720090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Digital signatures</a:t>
          </a:r>
        </a:p>
      </dsp:txBody>
      <dsp:txXfrm>
        <a:off x="546053" y="2058582"/>
        <a:ext cx="7137494" cy="586034"/>
      </dsp:txXfrm>
    </dsp:sp>
    <dsp:sp modelId="{5234FA02-8810-42E1-997B-5DFC861096B6}">
      <dsp:nvSpPr>
        <dsp:cNvPr id="0" name=""/>
        <dsp:cNvSpPr/>
      </dsp:nvSpPr>
      <dsp:spPr>
        <a:xfrm>
          <a:off x="0" y="3349520"/>
          <a:ext cx="1028700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C4EC8C-CCBE-4035-99F3-6BF650EFEC0D}">
      <dsp:nvSpPr>
        <dsp:cNvPr id="0" name=""/>
        <dsp:cNvSpPr/>
      </dsp:nvSpPr>
      <dsp:spPr>
        <a:xfrm>
          <a:off x="514350" y="3024799"/>
          <a:ext cx="720090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IEEE 802.11i</a:t>
          </a:r>
        </a:p>
      </dsp:txBody>
      <dsp:txXfrm>
        <a:off x="546053" y="3056502"/>
        <a:ext cx="7137494"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F338-2E5A-4C04-9553-357837E4A402}">
      <dsp:nvSpPr>
        <dsp:cNvPr id="0" name=""/>
        <dsp:cNvSpPr/>
      </dsp:nvSpPr>
      <dsp:spPr>
        <a:xfrm>
          <a:off x="0" y="36859"/>
          <a:ext cx="10287000" cy="82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Wired Equivalent Privacy (WEP)</a:t>
          </a:r>
        </a:p>
      </dsp:txBody>
      <dsp:txXfrm>
        <a:off x="40209" y="77068"/>
        <a:ext cx="10206582" cy="743262"/>
      </dsp:txXfrm>
    </dsp:sp>
    <dsp:sp modelId="{F53F5A84-78DF-43A4-8F81-38C49A12BE0D}">
      <dsp:nvSpPr>
        <dsp:cNvPr id="0" name=""/>
        <dsp:cNvSpPr/>
      </dsp:nvSpPr>
      <dsp:spPr>
        <a:xfrm>
          <a:off x="0" y="987259"/>
          <a:ext cx="10287000" cy="82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Wi-Fi Protected Access (WPA)</a:t>
          </a:r>
        </a:p>
      </dsp:txBody>
      <dsp:txXfrm>
        <a:off x="40209" y="1027468"/>
        <a:ext cx="10206582" cy="743262"/>
      </dsp:txXfrm>
    </dsp:sp>
    <dsp:sp modelId="{C244F511-33C7-449F-84E5-43D20E87050B}">
      <dsp:nvSpPr>
        <dsp:cNvPr id="0" name=""/>
        <dsp:cNvSpPr/>
      </dsp:nvSpPr>
      <dsp:spPr>
        <a:xfrm>
          <a:off x="0" y="1937659"/>
          <a:ext cx="10287000" cy="82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Wi-Fi Protected Access 2 (WPA2)</a:t>
          </a:r>
        </a:p>
      </dsp:txBody>
      <dsp:txXfrm>
        <a:off x="40209" y="1977868"/>
        <a:ext cx="10206582" cy="743262"/>
      </dsp:txXfrm>
    </dsp:sp>
    <dsp:sp modelId="{4A4DF4AC-5AAF-4A0C-95D1-E3DC34DD5F2A}">
      <dsp:nvSpPr>
        <dsp:cNvPr id="0" name=""/>
        <dsp:cNvSpPr/>
      </dsp:nvSpPr>
      <dsp:spPr>
        <a:xfrm>
          <a:off x="0" y="2888059"/>
          <a:ext cx="10287000" cy="82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Wi-Fi Protected Access 3 (WPA3)</a:t>
          </a:r>
        </a:p>
      </dsp:txBody>
      <dsp:txXfrm>
        <a:off x="40209" y="2928268"/>
        <a:ext cx="10206582" cy="743262"/>
      </dsp:txXfrm>
    </dsp:sp>
    <dsp:sp modelId="{5E43E31C-3EA8-458F-B757-01B1EC591DEC}">
      <dsp:nvSpPr>
        <dsp:cNvPr id="0" name=""/>
        <dsp:cNvSpPr/>
      </dsp:nvSpPr>
      <dsp:spPr>
        <a:xfrm>
          <a:off x="0" y="3838460"/>
          <a:ext cx="10287000" cy="82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Media Access Control (MAC) layer address filtering</a:t>
          </a:r>
        </a:p>
      </dsp:txBody>
      <dsp:txXfrm>
        <a:off x="40209" y="3878669"/>
        <a:ext cx="10206582" cy="7432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81F8F-953A-41DC-AD41-53FEF05CBF43}">
      <dsp:nvSpPr>
        <dsp:cNvPr id="0" name=""/>
        <dsp:cNvSpPr/>
      </dsp:nvSpPr>
      <dsp:spPr>
        <a:xfrm>
          <a:off x="3013"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SSID broadcast</a:t>
          </a:r>
        </a:p>
      </dsp:txBody>
      <dsp:txXfrm>
        <a:off x="3013" y="795399"/>
        <a:ext cx="2390923" cy="1434554"/>
      </dsp:txXfrm>
    </dsp:sp>
    <dsp:sp modelId="{28F04EBE-0FAD-4C9B-8A35-665FE4D4E1A1}">
      <dsp:nvSpPr>
        <dsp:cNvPr id="0" name=""/>
        <dsp:cNvSpPr/>
      </dsp:nvSpPr>
      <dsp:spPr>
        <a:xfrm>
          <a:off x="2633029"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Authentication</a:t>
          </a:r>
        </a:p>
      </dsp:txBody>
      <dsp:txXfrm>
        <a:off x="2633029" y="795399"/>
        <a:ext cx="2390923" cy="1434554"/>
      </dsp:txXfrm>
    </dsp:sp>
    <dsp:sp modelId="{1C42BC9E-B708-466B-907A-A9DFF4637B70}">
      <dsp:nvSpPr>
        <dsp:cNvPr id="0" name=""/>
        <dsp:cNvSpPr/>
      </dsp:nvSpPr>
      <dsp:spPr>
        <a:xfrm>
          <a:off x="5263046"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Open authentication</a:t>
          </a:r>
        </a:p>
      </dsp:txBody>
      <dsp:txXfrm>
        <a:off x="5263046" y="795399"/>
        <a:ext cx="2390923" cy="1434554"/>
      </dsp:txXfrm>
    </dsp:sp>
    <dsp:sp modelId="{415C280D-05AE-41E4-9A13-C4D4195ACB10}">
      <dsp:nvSpPr>
        <dsp:cNvPr id="0" name=""/>
        <dsp:cNvSpPr/>
      </dsp:nvSpPr>
      <dsp:spPr>
        <a:xfrm>
          <a:off x="7893062" y="795399"/>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Preshared key (PSK)</a:t>
          </a:r>
        </a:p>
      </dsp:txBody>
      <dsp:txXfrm>
        <a:off x="7893062" y="795399"/>
        <a:ext cx="2390923" cy="1434554"/>
      </dsp:txXfrm>
    </dsp:sp>
    <dsp:sp modelId="{7901F0A3-029A-4C6A-9EEF-BE8F6F5B9118}">
      <dsp:nvSpPr>
        <dsp:cNvPr id="0" name=""/>
        <dsp:cNvSpPr/>
      </dsp:nvSpPr>
      <dsp:spPr>
        <a:xfrm>
          <a:off x="3013"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Extensible Authentication Protocol (EAP)</a:t>
          </a:r>
        </a:p>
      </dsp:txBody>
      <dsp:txXfrm>
        <a:off x="3013" y="2469046"/>
        <a:ext cx="2390923" cy="1434554"/>
      </dsp:txXfrm>
    </dsp:sp>
    <dsp:sp modelId="{F20CD6FF-88EB-4DAB-8428-A24F85D70385}">
      <dsp:nvSpPr>
        <dsp:cNvPr id="0" name=""/>
        <dsp:cNvSpPr/>
      </dsp:nvSpPr>
      <dsp:spPr>
        <a:xfrm>
          <a:off x="2633029"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MAC address filtering</a:t>
          </a:r>
        </a:p>
      </dsp:txBody>
      <dsp:txXfrm>
        <a:off x="2633029" y="2469046"/>
        <a:ext cx="2390923" cy="1434554"/>
      </dsp:txXfrm>
    </dsp:sp>
    <dsp:sp modelId="{4E3DC583-8E0E-4497-AB59-518338F578E8}">
      <dsp:nvSpPr>
        <dsp:cNvPr id="0" name=""/>
        <dsp:cNvSpPr/>
      </dsp:nvSpPr>
      <dsp:spPr>
        <a:xfrm>
          <a:off x="5263046"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Encryption</a:t>
          </a:r>
        </a:p>
      </dsp:txBody>
      <dsp:txXfrm>
        <a:off x="5263046" y="2469046"/>
        <a:ext cx="2390923" cy="1434554"/>
      </dsp:txXfrm>
    </dsp:sp>
    <dsp:sp modelId="{703661FC-1FFD-40FF-A0A4-0B7F734F4165}">
      <dsp:nvSpPr>
        <dsp:cNvPr id="0" name=""/>
        <dsp:cNvSpPr/>
      </dsp:nvSpPr>
      <dsp:spPr>
        <a:xfrm>
          <a:off x="7893062" y="2469046"/>
          <a:ext cx="2390923" cy="14345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Arial" panose="020B0604020202020204" pitchFamily="34" charset="0"/>
              <a:cs typeface="Arial" panose="020B0604020202020204" pitchFamily="34" charset="0"/>
            </a:rPr>
            <a:t>Filtering traffic on an AP</a:t>
          </a:r>
        </a:p>
      </dsp:txBody>
      <dsp:txXfrm>
        <a:off x="7893062" y="2469046"/>
        <a:ext cx="2390923" cy="14345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pPr/>
              <a:t>11/3/22</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p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10/27/22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10/27/22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a:t>
            </a:fld>
            <a:endParaRPr lang="en-US" dirty="0"/>
          </a:p>
        </p:txBody>
      </p:sp>
    </p:spTree>
    <p:extLst>
      <p:ext uri="{BB962C8B-B14F-4D97-AF65-F5344CB8AC3E}">
        <p14:creationId xmlns:p14="http://schemas.microsoft.com/office/powerpoint/2010/main" val="165444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20</a:t>
            </a:fld>
            <a:endParaRPr lang="en-US" dirty="0"/>
          </a:p>
        </p:txBody>
      </p:sp>
    </p:spTree>
    <p:extLst>
      <p:ext uri="{BB962C8B-B14F-4D97-AF65-F5344CB8AC3E}">
        <p14:creationId xmlns:p14="http://schemas.microsoft.com/office/powerpoint/2010/main" val="384121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21</a:t>
            </a:fld>
            <a:endParaRPr lang="en-US" dirty="0"/>
          </a:p>
        </p:txBody>
      </p:sp>
    </p:spTree>
    <p:extLst>
      <p:ext uri="{BB962C8B-B14F-4D97-AF65-F5344CB8AC3E}">
        <p14:creationId xmlns:p14="http://schemas.microsoft.com/office/powerpoint/2010/main" val="95072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22</a:t>
            </a:fld>
            <a:endParaRPr lang="en-US" dirty="0"/>
          </a:p>
        </p:txBody>
      </p:sp>
    </p:spTree>
    <p:extLst>
      <p:ext uri="{BB962C8B-B14F-4D97-AF65-F5344CB8AC3E}">
        <p14:creationId xmlns:p14="http://schemas.microsoft.com/office/powerpoint/2010/main" val="35076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23</a:t>
            </a:fld>
            <a:endParaRPr lang="en-US" dirty="0"/>
          </a:p>
        </p:txBody>
      </p:sp>
    </p:spTree>
    <p:extLst>
      <p:ext uri="{BB962C8B-B14F-4D97-AF65-F5344CB8AC3E}">
        <p14:creationId xmlns:p14="http://schemas.microsoft.com/office/powerpoint/2010/main" val="229187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24</a:t>
            </a:fld>
            <a:endParaRPr lang="en-US" dirty="0"/>
          </a:p>
        </p:txBody>
      </p:sp>
    </p:spTree>
    <p:extLst>
      <p:ext uri="{BB962C8B-B14F-4D97-AF65-F5344CB8AC3E}">
        <p14:creationId xmlns:p14="http://schemas.microsoft.com/office/powerpoint/2010/main" val="2375337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25</a:t>
            </a:fld>
            <a:endParaRPr lang="en-US" dirty="0"/>
          </a:p>
        </p:txBody>
      </p:sp>
    </p:spTree>
    <p:extLst>
      <p:ext uri="{BB962C8B-B14F-4D97-AF65-F5344CB8AC3E}">
        <p14:creationId xmlns:p14="http://schemas.microsoft.com/office/powerpoint/2010/main" val="56534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26</a:t>
            </a:fld>
            <a:endParaRPr lang="en-US" dirty="0"/>
          </a:p>
        </p:txBody>
      </p:sp>
    </p:spTree>
    <p:extLst>
      <p:ext uri="{BB962C8B-B14F-4D97-AF65-F5344CB8AC3E}">
        <p14:creationId xmlns:p14="http://schemas.microsoft.com/office/powerpoint/2010/main" val="217608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27</a:t>
            </a:fld>
            <a:endParaRPr lang="en-US" dirty="0"/>
          </a:p>
        </p:txBody>
      </p:sp>
    </p:spTree>
    <p:extLst>
      <p:ext uri="{BB962C8B-B14F-4D97-AF65-F5344CB8AC3E}">
        <p14:creationId xmlns:p14="http://schemas.microsoft.com/office/powerpoint/2010/main" val="212322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29</a:t>
            </a:fld>
            <a:endParaRPr lang="en-US" dirty="0"/>
          </a:p>
        </p:txBody>
      </p:sp>
    </p:spTree>
    <p:extLst>
      <p:ext uri="{BB962C8B-B14F-4D97-AF65-F5344CB8AC3E}">
        <p14:creationId xmlns:p14="http://schemas.microsoft.com/office/powerpoint/2010/main" val="163173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30</a:t>
            </a:fld>
            <a:endParaRPr lang="en-US" dirty="0"/>
          </a:p>
        </p:txBody>
      </p:sp>
    </p:spTree>
    <p:extLst>
      <p:ext uri="{BB962C8B-B14F-4D97-AF65-F5344CB8AC3E}">
        <p14:creationId xmlns:p14="http://schemas.microsoft.com/office/powerpoint/2010/main" val="10897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pPr/>
              <a:t>4</a:t>
            </a:fld>
            <a:endParaRPr lang="en-US" dirty="0"/>
          </a:p>
        </p:txBody>
      </p:sp>
    </p:spTree>
    <p:extLst>
      <p:ext uri="{BB962C8B-B14F-4D97-AF65-F5344CB8AC3E}">
        <p14:creationId xmlns:p14="http://schemas.microsoft.com/office/powerpoint/2010/main" val="4177551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31</a:t>
            </a:fld>
            <a:endParaRPr lang="en-US" dirty="0"/>
          </a:p>
        </p:txBody>
      </p:sp>
    </p:spTree>
    <p:extLst>
      <p:ext uri="{BB962C8B-B14F-4D97-AF65-F5344CB8AC3E}">
        <p14:creationId xmlns:p14="http://schemas.microsoft.com/office/powerpoint/2010/main" val="2060879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33</a:t>
            </a:fld>
            <a:endParaRPr lang="en-US" dirty="0"/>
          </a:p>
        </p:txBody>
      </p:sp>
    </p:spTree>
    <p:extLst>
      <p:ext uri="{BB962C8B-B14F-4D97-AF65-F5344CB8AC3E}">
        <p14:creationId xmlns:p14="http://schemas.microsoft.com/office/powerpoint/2010/main" val="99207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34</a:t>
            </a:fld>
            <a:endParaRPr lang="en-US" dirty="0"/>
          </a:p>
        </p:txBody>
      </p:sp>
    </p:spTree>
    <p:extLst>
      <p:ext uri="{BB962C8B-B14F-4D97-AF65-F5344CB8AC3E}">
        <p14:creationId xmlns:p14="http://schemas.microsoft.com/office/powerpoint/2010/main" val="4075216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35</a:t>
            </a:fld>
            <a:endParaRPr lang="en-US" dirty="0"/>
          </a:p>
        </p:txBody>
      </p:sp>
    </p:spTree>
    <p:extLst>
      <p:ext uri="{BB962C8B-B14F-4D97-AF65-F5344CB8AC3E}">
        <p14:creationId xmlns:p14="http://schemas.microsoft.com/office/powerpoint/2010/main" val="25345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36</a:t>
            </a:fld>
            <a:endParaRPr lang="en-US" dirty="0"/>
          </a:p>
        </p:txBody>
      </p:sp>
    </p:spTree>
    <p:extLst>
      <p:ext uri="{BB962C8B-B14F-4D97-AF65-F5344CB8AC3E}">
        <p14:creationId xmlns:p14="http://schemas.microsoft.com/office/powerpoint/2010/main" val="210277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37</a:t>
            </a:fld>
            <a:endParaRPr lang="en-US" dirty="0"/>
          </a:p>
        </p:txBody>
      </p:sp>
    </p:spTree>
    <p:extLst>
      <p:ext uri="{BB962C8B-B14F-4D97-AF65-F5344CB8AC3E}">
        <p14:creationId xmlns:p14="http://schemas.microsoft.com/office/powerpoint/2010/main" val="2855289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38</a:t>
            </a:fld>
            <a:endParaRPr lang="en-US" dirty="0"/>
          </a:p>
        </p:txBody>
      </p:sp>
    </p:spTree>
    <p:extLst>
      <p:ext uri="{BB962C8B-B14F-4D97-AF65-F5344CB8AC3E}">
        <p14:creationId xmlns:p14="http://schemas.microsoft.com/office/powerpoint/2010/main" val="10924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41</a:t>
            </a:fld>
            <a:endParaRPr lang="en-US" dirty="0"/>
          </a:p>
        </p:txBody>
      </p:sp>
    </p:spTree>
    <p:extLst>
      <p:ext uri="{BB962C8B-B14F-4D97-AF65-F5344CB8AC3E}">
        <p14:creationId xmlns:p14="http://schemas.microsoft.com/office/powerpoint/2010/main" val="1017095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42</a:t>
            </a:fld>
            <a:endParaRPr lang="en-US" dirty="0"/>
          </a:p>
        </p:txBody>
      </p:sp>
    </p:spTree>
    <p:extLst>
      <p:ext uri="{BB962C8B-B14F-4D97-AF65-F5344CB8AC3E}">
        <p14:creationId xmlns:p14="http://schemas.microsoft.com/office/powerpoint/2010/main" val="647876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44</a:t>
            </a:fld>
            <a:endParaRPr lang="en-US" dirty="0"/>
          </a:p>
        </p:txBody>
      </p:sp>
    </p:spTree>
    <p:extLst>
      <p:ext uri="{BB962C8B-B14F-4D97-AF65-F5344CB8AC3E}">
        <p14:creationId xmlns:p14="http://schemas.microsoft.com/office/powerpoint/2010/main" val="262195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pPr/>
              <a:t>5</a:t>
            </a:fld>
            <a:endParaRPr lang="en-US" dirty="0"/>
          </a:p>
        </p:txBody>
      </p:sp>
    </p:spTree>
    <p:extLst>
      <p:ext uri="{BB962C8B-B14F-4D97-AF65-F5344CB8AC3E}">
        <p14:creationId xmlns:p14="http://schemas.microsoft.com/office/powerpoint/2010/main" val="1872101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45</a:t>
            </a:fld>
            <a:endParaRPr lang="en-US" dirty="0"/>
          </a:p>
        </p:txBody>
      </p:sp>
    </p:spTree>
    <p:extLst>
      <p:ext uri="{BB962C8B-B14F-4D97-AF65-F5344CB8AC3E}">
        <p14:creationId xmlns:p14="http://schemas.microsoft.com/office/powerpoint/2010/main" val="351296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48</a:t>
            </a:fld>
            <a:endParaRPr lang="en-US" dirty="0"/>
          </a:p>
        </p:txBody>
      </p:sp>
    </p:spTree>
    <p:extLst>
      <p:ext uri="{BB962C8B-B14F-4D97-AF65-F5344CB8AC3E}">
        <p14:creationId xmlns:p14="http://schemas.microsoft.com/office/powerpoint/2010/main" val="107399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10/27/22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9</a:t>
            </a:fld>
            <a:endParaRPr lang="en-US" dirty="0"/>
          </a:p>
        </p:txBody>
      </p:sp>
    </p:spTree>
    <p:extLst>
      <p:ext uri="{BB962C8B-B14F-4D97-AF65-F5344CB8AC3E}">
        <p14:creationId xmlns:p14="http://schemas.microsoft.com/office/powerpoint/2010/main" val="1983128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10/27/22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10</a:t>
            </a:fld>
            <a:endParaRPr lang="en-US" dirty="0"/>
          </a:p>
        </p:txBody>
      </p:sp>
    </p:spTree>
    <p:extLst>
      <p:ext uri="{BB962C8B-B14F-4D97-AF65-F5344CB8AC3E}">
        <p14:creationId xmlns:p14="http://schemas.microsoft.com/office/powerpoint/2010/main" val="1751384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15</a:t>
            </a:fld>
            <a:endParaRPr lang="en-US" dirty="0"/>
          </a:p>
        </p:txBody>
      </p:sp>
    </p:spTree>
    <p:extLst>
      <p:ext uri="{BB962C8B-B14F-4D97-AF65-F5344CB8AC3E}">
        <p14:creationId xmlns:p14="http://schemas.microsoft.com/office/powerpoint/2010/main" val="14104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16</a:t>
            </a:fld>
            <a:endParaRPr lang="en-US" dirty="0"/>
          </a:p>
        </p:txBody>
      </p:sp>
    </p:spTree>
    <p:extLst>
      <p:ext uri="{BB962C8B-B14F-4D97-AF65-F5344CB8AC3E}">
        <p14:creationId xmlns:p14="http://schemas.microsoft.com/office/powerpoint/2010/main" val="196002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17</a:t>
            </a:fld>
            <a:endParaRPr lang="en-US" dirty="0"/>
          </a:p>
        </p:txBody>
      </p:sp>
    </p:spTree>
    <p:extLst>
      <p:ext uri="{BB962C8B-B14F-4D97-AF65-F5344CB8AC3E}">
        <p14:creationId xmlns:p14="http://schemas.microsoft.com/office/powerpoint/2010/main" val="1994422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F1598E01-3837-4BCD-A94F-320D151CB389}" type="datetime1">
              <a:rPr lang="en-US" smtClean="0"/>
              <a:pPr>
                <a:defRPr/>
              </a:pPr>
              <a:t>11/3/22</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A3E44A6-3856-402F-B262-FD477CA1CEF3}" type="slidenum">
              <a:rPr lang="en-US" smtClean="0"/>
              <a:pPr>
                <a:defRPr/>
              </a:pPr>
              <a:t>19</a:t>
            </a:fld>
            <a:endParaRPr lang="en-US" dirty="0"/>
          </a:p>
        </p:txBody>
      </p:sp>
    </p:spTree>
    <p:extLst>
      <p:ext uri="{BB962C8B-B14F-4D97-AF65-F5344CB8AC3E}">
        <p14:creationId xmlns:p14="http://schemas.microsoft.com/office/powerpoint/2010/main" val="667189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dirty="0"/>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2022 by Jones &amp; Bartlett Learning, LLC an Ascend Learning Company. www.jblearning.com.</a:t>
            </a:r>
          </a:p>
        </p:txBody>
      </p:sp>
    </p:spTree>
    <p:custDataLst>
      <p:tags r:id="rId1"/>
    </p:custDataLst>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2022 by Jones &amp; Bartlett Learning, LLC an Ascend Learning Company. www.jblearning.com. Background texture © Bunphot/Getty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custDataLst>
      <p:tags r:id="rId1"/>
    </p:custDataLst>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25830" y="1490870"/>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dirty="0"/>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2022 by Jones &amp; Bartlett Learning, LLC an Ascend Learning Company. www.jblearning.com</a:t>
            </a:r>
          </a:p>
        </p:txBody>
      </p:sp>
    </p:spTree>
    <p:custDataLst>
      <p:tags r:id="rId10"/>
    </p:custDataLst>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6.xml"/><Relationship Id="rId7" Type="http://schemas.openxmlformats.org/officeDocument/2006/relationships/diagramColors" Target="../diagrams/colors5.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1.xml"/><Relationship Id="rId7" Type="http://schemas.openxmlformats.org/officeDocument/2006/relationships/diagramColors" Target="../diagrams/colors6.xml"/><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3.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6.xml"/><Relationship Id="rId7" Type="http://schemas.openxmlformats.org/officeDocument/2006/relationships/diagramColors" Target="../diagrams/colors8.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7.xml"/><Relationship Id="rId7" Type="http://schemas.openxmlformats.org/officeDocument/2006/relationships/diagramColors" Target="../diagrams/colors9.xml"/><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8.xml"/><Relationship Id="rId7" Type="http://schemas.openxmlformats.org/officeDocument/2006/relationships/diagramColors" Target="../diagrams/colors10.xml"/><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9.xml"/><Relationship Id="rId7" Type="http://schemas.openxmlformats.org/officeDocument/2006/relationships/diagramColors" Target="../diagrams/colors11.xml"/><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12.jpeg"/></Relationships>
</file>

<file path=ppt/slides/_rels/slide3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26.xml"/><Relationship Id="rId7" Type="http://schemas.openxmlformats.org/officeDocument/2006/relationships/diagramColors" Target="../diagrams/colors12.xml"/><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27.xml"/><Relationship Id="rId7" Type="http://schemas.openxmlformats.org/officeDocument/2006/relationships/diagramColors" Target="../diagrams/colors13.xml"/><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28.xml"/><Relationship Id="rId7" Type="http://schemas.openxmlformats.org/officeDocument/2006/relationships/diagramColors" Target="../diagrams/colors14.xml"/><Relationship Id="rId2" Type="http://schemas.openxmlformats.org/officeDocument/2006/relationships/slideLayout" Target="../slideLayouts/slideLayout3.xml"/><Relationship Id="rId1" Type="http://schemas.openxmlformats.org/officeDocument/2006/relationships/tags" Target="../tags/tag39.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9.xml"/><Relationship Id="rId7" Type="http://schemas.openxmlformats.org/officeDocument/2006/relationships/diagramColors" Target="../diagrams/colors15.xml"/><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5.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30.xml"/><Relationship Id="rId7" Type="http://schemas.openxmlformats.org/officeDocument/2006/relationships/diagramColors" Target="../diagrams/colors16.xml"/><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10</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US" dirty="0"/>
              <a:t>Wireless Networks</a:t>
            </a:r>
          </a:p>
        </p:txBody>
      </p:sp>
      <p:pic>
        <p:nvPicPr>
          <p:cNvPr id="23" name="Picture Placeholder 22">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8140977" y="460749"/>
            <a:ext cx="3523146" cy="5936502"/>
          </a:xfrm>
        </p:spPr>
      </p:pic>
    </p:spTree>
    <p:custDataLst>
      <p:tags r:id="rId1"/>
    </p:custDataLst>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The IEEE 802.11n WLAN Standard</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925830" y="1501887"/>
            <a:ext cx="10287000" cy="4699047"/>
          </a:xfrm>
        </p:spPr>
        <p:txBody>
          <a:bodyPr/>
          <a:lstStyle/>
          <a:p>
            <a:endParaRPr lang="en-US" dirty="0"/>
          </a:p>
          <a:p>
            <a:endParaRPr lang="en-US" dirty="0"/>
          </a:p>
          <a:p>
            <a:endParaRPr lang="en-US" dirty="0"/>
          </a:p>
          <a:p>
            <a:endParaRPr lang="en-US" dirty="0"/>
          </a:p>
        </p:txBody>
      </p:sp>
      <p:graphicFrame>
        <p:nvGraphicFramePr>
          <p:cNvPr id="3" name="Diagram 2">
            <a:extLst>
              <a:ext uri="{FF2B5EF4-FFF2-40B4-BE49-F238E27FC236}">
                <a16:creationId xmlns:a16="http://schemas.microsoft.com/office/drawing/2014/main" id="{398AE85C-7AC8-45CA-B859-DA6457908600}"/>
              </a:ext>
            </a:extLst>
          </p:cNvPr>
          <p:cNvGraphicFramePr/>
          <p:nvPr>
            <p:extLst>
              <p:ext uri="{D42A27DB-BD31-4B8C-83A1-F6EECF244321}">
                <p14:modId xmlns:p14="http://schemas.microsoft.com/office/powerpoint/2010/main" val="2233246551"/>
              </p:ext>
            </p:extLst>
          </p:nvPr>
        </p:nvGraphicFramePr>
        <p:xfrm>
          <a:off x="1102299" y="1501886"/>
          <a:ext cx="10443378" cy="4699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86341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37CD9-22CA-B4EA-F442-9ADF46159C1F}"/>
              </a:ext>
            </a:extLst>
          </p:cNvPr>
          <p:cNvSpPr>
            <a:spLocks noGrp="1"/>
          </p:cNvSpPr>
          <p:nvPr>
            <p:ph type="title"/>
          </p:nvPr>
        </p:nvSpPr>
        <p:spPr/>
        <p:txBody>
          <a:bodyPr/>
          <a:lstStyle/>
          <a:p>
            <a:r>
              <a:rPr lang="en-US" dirty="0"/>
              <a:t>MU-MIMO</a:t>
            </a:r>
          </a:p>
        </p:txBody>
      </p:sp>
      <p:sp>
        <p:nvSpPr>
          <p:cNvPr id="3" name="Content Placeholder 2">
            <a:extLst>
              <a:ext uri="{FF2B5EF4-FFF2-40B4-BE49-F238E27FC236}">
                <a16:creationId xmlns:a16="http://schemas.microsoft.com/office/drawing/2014/main" id="{169D6064-0869-1604-BB7B-8118E86EF583}"/>
              </a:ext>
            </a:extLst>
          </p:cNvPr>
          <p:cNvSpPr>
            <a:spLocks noGrp="1"/>
          </p:cNvSpPr>
          <p:nvPr>
            <p:ph idx="1"/>
          </p:nvPr>
        </p:nvSpPr>
        <p:spPr/>
        <p:txBody>
          <a:bodyPr/>
          <a:lstStyle/>
          <a:p>
            <a:r>
              <a:rPr lang="en-US" b="0" i="0" dirty="0">
                <a:solidFill>
                  <a:srgbClr val="4D4C4C"/>
                </a:solidFill>
                <a:effectLst/>
                <a:latin typeface="CiscoSans"/>
              </a:rPr>
              <a:t>MU-MIMO allows APs and their many antennas to transmit to multiple client devices at one time. </a:t>
            </a:r>
          </a:p>
          <a:p>
            <a:r>
              <a:rPr lang="en-US" b="0" i="0" dirty="0">
                <a:solidFill>
                  <a:srgbClr val="4D4C4C"/>
                </a:solidFill>
                <a:effectLst/>
                <a:latin typeface="CiscoSans"/>
              </a:rPr>
              <a:t>That helps increase airtime efficiency so every client—regardless of what version of 802.11 it is running—gets the amount of airtime it's supposed to get based on the technology supported. </a:t>
            </a:r>
          </a:p>
          <a:p>
            <a:r>
              <a:rPr lang="en-US" b="0" i="0" dirty="0">
                <a:solidFill>
                  <a:srgbClr val="4D4C4C"/>
                </a:solidFill>
                <a:effectLst/>
                <a:latin typeface="CiscoSans"/>
              </a:rPr>
              <a:t>A lower-speed client no longer slows the overall downlink throughput for others on the network.</a:t>
            </a:r>
          </a:p>
          <a:p>
            <a:endParaRPr lang="en-US" dirty="0"/>
          </a:p>
        </p:txBody>
      </p:sp>
    </p:spTree>
    <p:extLst>
      <p:ext uri="{BB962C8B-B14F-4D97-AF65-F5344CB8AC3E}">
        <p14:creationId xmlns:p14="http://schemas.microsoft.com/office/powerpoint/2010/main" val="400455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EE65-245F-2CBD-1706-C6276DAB6F8D}"/>
              </a:ext>
            </a:extLst>
          </p:cNvPr>
          <p:cNvSpPr>
            <a:spLocks noGrp="1"/>
          </p:cNvSpPr>
          <p:nvPr>
            <p:ph type="title"/>
          </p:nvPr>
        </p:nvSpPr>
        <p:spPr/>
        <p:txBody>
          <a:bodyPr/>
          <a:lstStyle/>
          <a:p>
            <a:r>
              <a:rPr lang="en-US" dirty="0"/>
              <a:t>MU-MIMO</a:t>
            </a:r>
          </a:p>
        </p:txBody>
      </p:sp>
      <p:sp>
        <p:nvSpPr>
          <p:cNvPr id="3" name="Content Placeholder 2">
            <a:extLst>
              <a:ext uri="{FF2B5EF4-FFF2-40B4-BE49-F238E27FC236}">
                <a16:creationId xmlns:a16="http://schemas.microsoft.com/office/drawing/2014/main" id="{68524F69-C226-33EB-3E77-A951D6584DA8}"/>
              </a:ext>
            </a:extLst>
          </p:cNvPr>
          <p:cNvSpPr>
            <a:spLocks noGrp="1"/>
          </p:cNvSpPr>
          <p:nvPr>
            <p:ph idx="1"/>
          </p:nvPr>
        </p:nvSpPr>
        <p:spPr/>
        <p:txBody>
          <a:bodyPr/>
          <a:lstStyle/>
          <a:p>
            <a:pPr algn="l" fontAlgn="base"/>
            <a:r>
              <a:rPr lang="en-US" b="0" i="0" dirty="0">
                <a:solidFill>
                  <a:srgbClr val="4D4C4C"/>
                </a:solidFill>
                <a:effectLst/>
                <a:latin typeface="CiscoSans"/>
              </a:rPr>
              <a:t>MU-MIMO's benefits include:</a:t>
            </a:r>
          </a:p>
          <a:p>
            <a:pPr algn="l" fontAlgn="base">
              <a:buFont typeface="Arial" panose="020B0604020202020204" pitchFamily="34" charset="0"/>
              <a:buChar char="•"/>
            </a:pPr>
            <a:r>
              <a:rPr lang="en-US" b="0" i="0" dirty="0">
                <a:solidFill>
                  <a:srgbClr val="4D4C4C"/>
                </a:solidFill>
                <a:effectLst/>
                <a:latin typeface="inherit"/>
              </a:rPr>
              <a:t>There are no more bottlenecks. </a:t>
            </a:r>
          </a:p>
          <a:p>
            <a:pPr algn="l" fontAlgn="base">
              <a:buFont typeface="Arial" panose="020B0604020202020204" pitchFamily="34" charset="0"/>
              <a:buChar char="•"/>
            </a:pPr>
            <a:r>
              <a:rPr lang="en-US" b="0" i="0" dirty="0">
                <a:solidFill>
                  <a:srgbClr val="4D4C4C"/>
                </a:solidFill>
                <a:effectLst/>
                <a:latin typeface="inherit"/>
              </a:rPr>
              <a:t>Devices get on and off the network quicker, allowing more devices to be served. </a:t>
            </a:r>
          </a:p>
          <a:p>
            <a:pPr algn="l" fontAlgn="base">
              <a:buFont typeface="Arial" panose="020B0604020202020204" pitchFamily="34" charset="0"/>
              <a:buChar char="•"/>
            </a:pPr>
            <a:r>
              <a:rPr lang="en-US" b="0" i="0" dirty="0">
                <a:solidFill>
                  <a:srgbClr val="4D4C4C"/>
                </a:solidFill>
                <a:effectLst/>
                <a:latin typeface="inherit"/>
              </a:rPr>
              <a:t>Legacy devices—those that run 802.11a/b/g/n—will see a bump in performance. </a:t>
            </a:r>
          </a:p>
          <a:p>
            <a:pPr algn="l" fontAlgn="base">
              <a:buFont typeface="Arial" panose="020B0604020202020204" pitchFamily="34" charset="0"/>
              <a:buChar char="•"/>
            </a:pPr>
            <a:r>
              <a:rPr lang="en-US" b="0" i="0" dirty="0">
                <a:solidFill>
                  <a:srgbClr val="4D4C4C"/>
                </a:solidFill>
                <a:effectLst/>
                <a:latin typeface="inherit"/>
              </a:rPr>
              <a:t>Due to the speed of MU-MIMO, 802.11ac Wave 2 clients will get on and off the network quicker. </a:t>
            </a:r>
          </a:p>
          <a:p>
            <a:pPr algn="l" fontAlgn="base">
              <a:buFont typeface="Arial" panose="020B0604020202020204" pitchFamily="34" charset="0"/>
              <a:buChar char="•"/>
            </a:pPr>
            <a:r>
              <a:rPr lang="en-US" b="0" i="0" dirty="0">
                <a:solidFill>
                  <a:srgbClr val="4D4C4C"/>
                </a:solidFill>
                <a:effectLst/>
                <a:latin typeface="inherit"/>
              </a:rPr>
              <a:t>802.11ac Wave 2-enabled smartphones, laptops, and tablets will jump on the 5-GHz band, leaving 2.4-GHz bands for older devices.</a:t>
            </a:r>
          </a:p>
          <a:p>
            <a:endParaRPr lang="en-US" dirty="0"/>
          </a:p>
        </p:txBody>
      </p:sp>
    </p:spTree>
    <p:extLst>
      <p:ext uri="{BB962C8B-B14F-4D97-AF65-F5344CB8AC3E}">
        <p14:creationId xmlns:p14="http://schemas.microsoft.com/office/powerpoint/2010/main" val="29745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The IEEE 802.11ac and 802.11ax WLAN Standards</a:t>
            </a:r>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951001" y="1494102"/>
            <a:ext cx="4862232" cy="4729436"/>
          </a:xfrm>
          <a:solidFill>
            <a:schemeClr val="accent3">
              <a:lumMod val="20000"/>
              <a:lumOff val="80000"/>
            </a:schemeClr>
          </a:solidFill>
        </p:spPr>
        <p:txBody>
          <a:bodyPr/>
          <a:lstStyle/>
          <a:p>
            <a:pPr marL="0" indent="0">
              <a:buNone/>
            </a:pPr>
            <a:r>
              <a:rPr lang="en-US" b="1" dirty="0"/>
              <a:t>802.11ac</a:t>
            </a:r>
          </a:p>
          <a:p>
            <a:r>
              <a:rPr lang="en-US" dirty="0"/>
              <a:t>Up to 1300 Mbps throughput</a:t>
            </a:r>
          </a:p>
          <a:p>
            <a:r>
              <a:rPr lang="en-US" dirty="0"/>
              <a:t>RF bandwidth up to 160 MHz</a:t>
            </a:r>
          </a:p>
          <a:p>
            <a:r>
              <a:rPr lang="en-US" dirty="0"/>
              <a:t>More MIMO spatial streams</a:t>
            </a:r>
          </a:p>
          <a:p>
            <a:r>
              <a:rPr lang="en-US" dirty="0"/>
              <a:t>High-density modulation in the form of 256 quadrature amplitude modulation (QAM)</a:t>
            </a:r>
          </a:p>
          <a:p>
            <a:r>
              <a:rPr lang="en-US" dirty="0"/>
              <a:t>Operates in the 5 GHz band, which is less crowded than the 2.4 GHz band</a:t>
            </a:r>
          </a:p>
          <a:p>
            <a:endParaRPr lang="en-US" dirty="0"/>
          </a:p>
          <a:p>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6533002" y="1494102"/>
            <a:ext cx="4855464" cy="4729436"/>
          </a:xfrm>
          <a:ln>
            <a:solidFill>
              <a:schemeClr val="accent3">
                <a:lumMod val="60000"/>
                <a:lumOff val="40000"/>
              </a:schemeClr>
            </a:solidFill>
          </a:ln>
        </p:spPr>
        <p:txBody>
          <a:bodyPr/>
          <a:lstStyle/>
          <a:p>
            <a:pPr marL="0" indent="0">
              <a:buNone/>
            </a:pPr>
            <a:r>
              <a:rPr lang="en-US" b="1" dirty="0"/>
              <a:t>802.11ax</a:t>
            </a:r>
          </a:p>
          <a:p>
            <a:r>
              <a:rPr lang="en-US" dirty="0"/>
              <a:t>Marketed as Wi-Fi 6</a:t>
            </a:r>
          </a:p>
          <a:p>
            <a:r>
              <a:rPr lang="en-US" dirty="0"/>
              <a:t>Up to 10,000 Mbps throughput</a:t>
            </a:r>
          </a:p>
          <a:p>
            <a:r>
              <a:rPr lang="en-US" dirty="0"/>
              <a:t>RF bandwidth up to 160 MHz; more MIMO and MU-MIMO</a:t>
            </a:r>
          </a:p>
          <a:p>
            <a:r>
              <a:rPr lang="en-US" dirty="0"/>
              <a:t>High-density modulation in the form of 1024 QAM</a:t>
            </a:r>
          </a:p>
          <a:p>
            <a:r>
              <a:rPr lang="en-US" dirty="0"/>
              <a:t>Operates in the 2.4 GHz and 5 GHz bands; Wi-Fi 6E devices also operate in the 6 GHz band</a:t>
            </a:r>
          </a:p>
          <a:p>
            <a:endParaRPr lang="en-US" dirty="0"/>
          </a:p>
        </p:txBody>
      </p:sp>
    </p:spTree>
    <p:custDataLst>
      <p:tags r:id="rId1"/>
    </p:custDataLst>
    <p:extLst>
      <p:ext uri="{BB962C8B-B14F-4D97-AF65-F5344CB8AC3E}">
        <p14:creationId xmlns:p14="http://schemas.microsoft.com/office/powerpoint/2010/main" val="140624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WLAN Security</a:t>
            </a:r>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951001" y="1494102"/>
            <a:ext cx="4862232" cy="4729436"/>
          </a:xfrm>
          <a:solidFill>
            <a:schemeClr val="accent1">
              <a:lumMod val="40000"/>
              <a:lumOff val="60000"/>
            </a:schemeClr>
          </a:solidFill>
          <a:ln>
            <a:noFill/>
          </a:ln>
        </p:spPr>
        <p:txBody>
          <a:bodyPr/>
          <a:lstStyle/>
          <a:p>
            <a:pPr marL="0" indent="0">
              <a:buNone/>
            </a:pPr>
            <a:r>
              <a:rPr lang="en-US" b="1" dirty="0"/>
              <a:t>Authentication and access control</a:t>
            </a:r>
          </a:p>
          <a:p>
            <a:r>
              <a:rPr lang="en-US" dirty="0"/>
              <a:t>Open System Authentication (OSA)</a:t>
            </a:r>
          </a:p>
          <a:p>
            <a:r>
              <a:rPr lang="en-US" dirty="0"/>
              <a:t>Shared Key Authentication (SKA)</a:t>
            </a:r>
          </a:p>
          <a:p>
            <a:r>
              <a:rPr lang="en-US" dirty="0"/>
              <a:t>Extensible Authentication Methods</a:t>
            </a:r>
          </a:p>
          <a:p>
            <a:r>
              <a:rPr lang="en-US" dirty="0"/>
              <a:t>Extensible Authentication Protocol (EAP)</a:t>
            </a:r>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6533002" y="1494102"/>
            <a:ext cx="4855464" cy="4729436"/>
          </a:xfrm>
          <a:noFill/>
          <a:ln>
            <a:noFill/>
          </a:ln>
        </p:spPr>
        <p:txBody>
          <a:bodyPr/>
          <a:lstStyle/>
          <a:p>
            <a:pPr marL="0" indent="0">
              <a:buNone/>
            </a:pPr>
            <a:r>
              <a:rPr lang="en-US" b="1" dirty="0"/>
              <a:t>802.11x network</a:t>
            </a:r>
          </a:p>
          <a:p>
            <a:pPr marL="0" indent="0">
              <a:buNone/>
            </a:pPr>
            <a:endParaRPr lang="en-US" dirty="0"/>
          </a:p>
          <a:p>
            <a:endParaRPr lang="en-US" dirty="0"/>
          </a:p>
        </p:txBody>
      </p:sp>
      <p:graphicFrame>
        <p:nvGraphicFramePr>
          <p:cNvPr id="5" name="Diagram 4">
            <a:extLst>
              <a:ext uri="{FF2B5EF4-FFF2-40B4-BE49-F238E27FC236}">
                <a16:creationId xmlns:a16="http://schemas.microsoft.com/office/drawing/2014/main" id="{B9C35BCA-CE14-451C-A990-6D64F1656FDD}"/>
              </a:ext>
            </a:extLst>
          </p:cNvPr>
          <p:cNvGraphicFramePr/>
          <p:nvPr>
            <p:extLst>
              <p:ext uri="{D42A27DB-BD31-4B8C-83A1-F6EECF244321}">
                <p14:modId xmlns:p14="http://schemas.microsoft.com/office/powerpoint/2010/main" val="126192908"/>
              </p:ext>
            </p:extLst>
          </p:nvPr>
        </p:nvGraphicFramePr>
        <p:xfrm>
          <a:off x="6533002" y="2152990"/>
          <a:ext cx="4707997" cy="29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6153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Security Threats to WLANs</a:t>
            </a:r>
          </a:p>
        </p:txBody>
      </p:sp>
      <p:graphicFrame>
        <p:nvGraphicFramePr>
          <p:cNvPr id="3" name="Content Placeholder 2">
            <a:extLst>
              <a:ext uri="{FF2B5EF4-FFF2-40B4-BE49-F238E27FC236}">
                <a16:creationId xmlns:a16="http://schemas.microsoft.com/office/drawing/2014/main" id="{539682D5-07DB-4F53-8201-DA68D27B041F}"/>
              </a:ext>
            </a:extLst>
          </p:cNvPr>
          <p:cNvGraphicFramePr>
            <a:graphicFrameLocks noGrp="1"/>
          </p:cNvGraphicFramePr>
          <p:nvPr>
            <p:ph idx="1"/>
            <p:extLst>
              <p:ext uri="{D42A27DB-BD31-4B8C-83A1-F6EECF244321}">
                <p14:modId xmlns:p14="http://schemas.microsoft.com/office/powerpoint/2010/main" val="750324238"/>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4499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 Network with an Internet Gateway and Wired and</a:t>
            </a:r>
            <a:br>
              <a:rPr lang="en-US" dirty="0">
                <a:ea typeface="ＭＳ Ｐゴシック" pitchFamily="34" charset="-128"/>
              </a:rPr>
            </a:br>
            <a:r>
              <a:rPr lang="en-US" dirty="0">
                <a:ea typeface="ＭＳ Ｐゴシック" pitchFamily="34" charset="-128"/>
              </a:rPr>
              <a:t>Wireless Segments</a:t>
            </a:r>
          </a:p>
        </p:txBody>
      </p:sp>
      <p:pic>
        <p:nvPicPr>
          <p:cNvPr id="4" name="Picture 3" descr="An illustration presents that data and messages from the internet device pass through an internet gateway, from which they are transferred to a server. The server is connected to network peripherals on one end and to a network switch on the other. The network switch is linked to workstations comprising P Cs and laptops. The switch is also connected to an access point that links to wireless mobile devices.&#10;">
            <a:extLst>
              <a:ext uri="{FF2B5EF4-FFF2-40B4-BE49-F238E27FC236}">
                <a16:creationId xmlns:a16="http://schemas.microsoft.com/office/drawing/2014/main" id="{E070A9AA-8E13-4D4A-A39B-B150AA3DDD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3463" y="1367605"/>
            <a:ext cx="5185073" cy="454802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3413538" y="5915632"/>
            <a:ext cx="5185073" cy="627058"/>
          </a:xfrm>
        </p:spPr>
        <p:txBody>
          <a:bodyPr/>
          <a:lstStyle/>
          <a:p>
            <a:pPr marL="0" indent="0">
              <a:buNone/>
            </a:pPr>
            <a:r>
              <a:rPr lang="en-IN" sz="1800" b="1" i="0" u="none" strike="noStrike" baseline="0" dirty="0"/>
              <a:t>FIGURE 10-2 </a:t>
            </a:r>
            <a:r>
              <a:rPr lang="en-GB" sz="1800" b="0" i="0" u="none" strike="noStrike" baseline="0" dirty="0"/>
              <a:t>A network with an Internet gateway and wired and wireless segments. </a:t>
            </a:r>
            <a:endParaRPr lang="en-US" sz="1800" dirty="0"/>
          </a:p>
        </p:txBody>
      </p:sp>
    </p:spTree>
    <p:custDataLst>
      <p:tags r:id="rId1"/>
    </p:custDataLst>
    <p:extLst>
      <p:ext uri="{BB962C8B-B14F-4D97-AF65-F5344CB8AC3E}">
        <p14:creationId xmlns:p14="http://schemas.microsoft.com/office/powerpoint/2010/main" val="228688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IEEE 802.1X Security</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pPr marL="0" indent="0">
              <a:buNone/>
            </a:pPr>
            <a:r>
              <a:rPr lang="en-US" b="1" dirty="0"/>
              <a:t>802.1X standard</a:t>
            </a:r>
          </a:p>
          <a:p>
            <a:r>
              <a:rPr lang="en-US" dirty="0"/>
              <a:t>Incorporated the IEEE 802.1X authentication framework</a:t>
            </a:r>
          </a:p>
          <a:p>
            <a:r>
              <a:rPr lang="en-US" dirty="0"/>
              <a:t>Provides centralized authentication of wireless users or stations</a:t>
            </a:r>
          </a:p>
          <a:p>
            <a:r>
              <a:rPr lang="en-US" dirty="0"/>
              <a:t>Can work simultaneously with multiple authentication algorithms</a:t>
            </a:r>
          </a:p>
          <a:p>
            <a:r>
              <a:rPr lang="en-US" dirty="0"/>
              <a:t>Is the same framework defined for all 802.X networking</a:t>
            </a:r>
          </a:p>
          <a:p>
            <a:endParaRPr lang="en-US" dirty="0"/>
          </a:p>
        </p:txBody>
      </p:sp>
    </p:spTree>
    <p:custDataLst>
      <p:tags r:id="rId1"/>
    </p:custDataLst>
    <p:extLst>
      <p:ext uri="{BB962C8B-B14F-4D97-AF65-F5344CB8AC3E}">
        <p14:creationId xmlns:p14="http://schemas.microsoft.com/office/powerpoint/2010/main" val="352714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39E7D-D941-374E-86EC-46D807B24D5F}"/>
              </a:ext>
            </a:extLst>
          </p:cNvPr>
          <p:cNvSpPr>
            <a:spLocks noGrp="1"/>
          </p:cNvSpPr>
          <p:nvPr>
            <p:ph type="title"/>
          </p:nvPr>
        </p:nvSpPr>
        <p:spPr/>
        <p:txBody>
          <a:bodyPr/>
          <a:lstStyle/>
          <a:p>
            <a:r>
              <a:rPr lang="en-US" dirty="0">
                <a:ea typeface="ＭＳ Ｐゴシック" pitchFamily="34" charset="-128"/>
              </a:rPr>
              <a:t>IEEE 802.1X Authentication Methods</a:t>
            </a:r>
          </a:p>
        </p:txBody>
      </p:sp>
      <p:graphicFrame>
        <p:nvGraphicFramePr>
          <p:cNvPr id="12" name="Content Placeholder 3" descr="Alt text FPO"/>
          <p:cNvGraphicFramePr>
            <a:graphicFrameLocks noGrp="1"/>
          </p:cNvGraphicFramePr>
          <p:nvPr>
            <p:ph sz="half" idx="2"/>
            <p:extLst>
              <p:ext uri="{D42A27DB-BD31-4B8C-83A1-F6EECF244321}">
                <p14:modId xmlns:p14="http://schemas.microsoft.com/office/powerpoint/2010/main" val="1175330662"/>
              </p:ext>
            </p:extLst>
          </p:nvPr>
        </p:nvGraphicFramePr>
        <p:xfrm>
          <a:off x="854541" y="1786164"/>
          <a:ext cx="10482917" cy="3034376"/>
        </p:xfrm>
        <a:graphic>
          <a:graphicData uri="http://schemas.openxmlformats.org/drawingml/2006/table">
            <a:tbl>
              <a:tblPr firstRow="1" bandRow="1">
                <a:tableStyleId>{C083E6E3-FA7D-4D7B-A595-EF9225AFEA82}</a:tableStyleId>
              </a:tblPr>
              <a:tblGrid>
                <a:gridCol w="1063495">
                  <a:extLst>
                    <a:ext uri="{9D8B030D-6E8A-4147-A177-3AD203B41FA5}">
                      <a16:colId xmlns:a16="http://schemas.microsoft.com/office/drawing/2014/main" val="20000"/>
                    </a:ext>
                  </a:extLst>
                </a:gridCol>
                <a:gridCol w="3072605">
                  <a:extLst>
                    <a:ext uri="{9D8B030D-6E8A-4147-A177-3AD203B41FA5}">
                      <a16:colId xmlns:a16="http://schemas.microsoft.com/office/drawing/2014/main" val="1616892624"/>
                    </a:ext>
                  </a:extLst>
                </a:gridCol>
                <a:gridCol w="1685581">
                  <a:extLst>
                    <a:ext uri="{9D8B030D-6E8A-4147-A177-3AD203B41FA5}">
                      <a16:colId xmlns:a16="http://schemas.microsoft.com/office/drawing/2014/main" val="567537527"/>
                    </a:ext>
                  </a:extLst>
                </a:gridCol>
                <a:gridCol w="1443209">
                  <a:extLst>
                    <a:ext uri="{9D8B030D-6E8A-4147-A177-3AD203B41FA5}">
                      <a16:colId xmlns:a16="http://schemas.microsoft.com/office/drawing/2014/main" val="978463058"/>
                    </a:ext>
                  </a:extLst>
                </a:gridCol>
                <a:gridCol w="1905918">
                  <a:extLst>
                    <a:ext uri="{9D8B030D-6E8A-4147-A177-3AD203B41FA5}">
                      <a16:colId xmlns:a16="http://schemas.microsoft.com/office/drawing/2014/main" val="1089231776"/>
                    </a:ext>
                  </a:extLst>
                </a:gridCol>
                <a:gridCol w="1312109">
                  <a:extLst>
                    <a:ext uri="{9D8B030D-6E8A-4147-A177-3AD203B41FA5}">
                      <a16:colId xmlns:a16="http://schemas.microsoft.com/office/drawing/2014/main" val="20001"/>
                    </a:ext>
                  </a:extLst>
                </a:gridCol>
              </a:tblGrid>
              <a:tr h="474056">
                <a:tc>
                  <a:txBody>
                    <a:bodyPr/>
                    <a:lstStyle/>
                    <a:p>
                      <a:r>
                        <a:rPr lang="en-US" sz="1800" dirty="0">
                          <a:latin typeface="Arial" panose="020B0604020202020204" pitchFamily="34" charset="0"/>
                          <a:cs typeface="Arial" panose="020B0604020202020204" pitchFamily="34" charset="0"/>
                        </a:rPr>
                        <a:t>EAP Type</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Developer</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Certificates Required</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Dynamic WEP Keys</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Authentication</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Security Level</a:t>
                      </a:r>
                      <a:endParaRPr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474056">
                <a:tc>
                  <a:txBody>
                    <a:bodyPr/>
                    <a:lstStyle/>
                    <a:p>
                      <a:r>
                        <a:rPr lang="en-US" sz="1800" b="0" i="0" dirty="0">
                          <a:latin typeface="Arial" panose="020B0604020202020204" pitchFamily="34" charset="0"/>
                          <a:cs typeface="Arial" panose="020B0604020202020204" pitchFamily="34" charset="0"/>
                        </a:rPr>
                        <a:t>MD-5</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Ron Rivest at MIT</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Client/server</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No</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One-way</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Low</a:t>
                      </a:r>
                      <a:endParaRPr sz="18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74056">
                <a:tc>
                  <a:txBody>
                    <a:bodyPr/>
                    <a:lstStyle/>
                    <a:p>
                      <a:r>
                        <a:rPr lang="en-US" sz="1800" dirty="0">
                          <a:latin typeface="Arial" panose="020B0604020202020204" pitchFamily="34" charset="0"/>
                          <a:cs typeface="Arial" panose="020B0604020202020204" pitchFamily="34" charset="0"/>
                        </a:rPr>
                        <a:t>PEAP</a:t>
                      </a:r>
                      <a:endParaRPr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Cisco Systems, Microsoft, and RSA Security</a:t>
                      </a:r>
                      <a:endParaRPr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Server</a:t>
                      </a:r>
                      <a:endParaRPr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Yes</a:t>
                      </a:r>
                      <a:endParaRPr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Mutual</a:t>
                      </a:r>
                      <a:endParaRPr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High</a:t>
                      </a:r>
                      <a:endParaRPr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74056">
                <a:tc>
                  <a:txBody>
                    <a:bodyPr/>
                    <a:lstStyle/>
                    <a:p>
                      <a:r>
                        <a:rPr lang="en-US" sz="1800" b="0" i="0" dirty="0">
                          <a:latin typeface="Arial" panose="020B0604020202020204" pitchFamily="34" charset="0"/>
                          <a:cs typeface="Arial" panose="020B0604020202020204" pitchFamily="34" charset="0"/>
                        </a:rPr>
                        <a:t>TLS</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Internet Engineering Task Force (IETF)</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Client/server</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Yes</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Mutual</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Very High</a:t>
                      </a:r>
                      <a:endParaRPr sz="18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74056">
                <a:tc>
                  <a:txBody>
                    <a:bodyPr/>
                    <a:lstStyle/>
                    <a:p>
                      <a:r>
                        <a:rPr lang="en-US" sz="1800" b="0" i="0" dirty="0">
                          <a:latin typeface="Arial" panose="020B0604020202020204" pitchFamily="34" charset="0"/>
                          <a:cs typeface="Arial" panose="020B0604020202020204" pitchFamily="34" charset="0"/>
                        </a:rPr>
                        <a:t>TTLS</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Funk Software and Certicom</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None</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Yes</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Mutual</a:t>
                      </a:r>
                      <a:endParaRPr sz="1800" b="0" i="0" dirty="0">
                        <a:latin typeface="Arial" panose="020B0604020202020204" pitchFamily="34" charset="0"/>
                        <a:cs typeface="Arial" panose="020B0604020202020204" pitchFamily="34" charset="0"/>
                      </a:endParaRPr>
                    </a:p>
                  </a:txBody>
                  <a:tcPr/>
                </a:tc>
                <a:tc>
                  <a:txBody>
                    <a:bodyPr/>
                    <a:lstStyle/>
                    <a:p>
                      <a:r>
                        <a:rPr lang="en-US" sz="1800" b="0" i="0" dirty="0">
                          <a:latin typeface="Arial" panose="020B0604020202020204" pitchFamily="34" charset="0"/>
                          <a:cs typeface="Arial" panose="020B0604020202020204" pitchFamily="34" charset="0"/>
                        </a:rPr>
                        <a:t>High</a:t>
                      </a:r>
                      <a:endParaRPr sz="18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3907900"/>
                  </a:ext>
                </a:extLst>
              </a:tr>
            </a:tbl>
          </a:graphicData>
        </a:graphic>
      </p:graphicFrame>
    </p:spTree>
    <p:custDataLst>
      <p:tags r:id="rId1"/>
    </p:custDataLst>
    <p:extLst>
      <p:ext uri="{BB962C8B-B14F-4D97-AF65-F5344CB8AC3E}">
        <p14:creationId xmlns:p14="http://schemas.microsoft.com/office/powerpoint/2010/main" val="3551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IEEE 802.1X Authentication Process </a:t>
            </a:r>
            <a:r>
              <a:rPr lang="en-US" sz="2000" dirty="0">
                <a:ea typeface="ＭＳ Ｐゴシック" pitchFamily="34" charset="-128"/>
              </a:rPr>
              <a:t>(1 of 2)</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pPr marL="457200" indent="-457200">
              <a:buClr>
                <a:schemeClr val="accent2">
                  <a:lumMod val="75000"/>
                </a:schemeClr>
              </a:buClr>
              <a:buFont typeface="+mj-lt"/>
              <a:buAutoNum type="arabicPeriod"/>
            </a:pPr>
            <a:r>
              <a:rPr lang="en-US" dirty="0"/>
              <a:t>When a wireless station connects to a WLAN, it transmits an EAP-start frame, which is a request to enter the network over the wireless medium</a:t>
            </a:r>
          </a:p>
          <a:p>
            <a:pPr marL="457200" indent="-457200">
              <a:buClr>
                <a:schemeClr val="accent2">
                  <a:lumMod val="75000"/>
                </a:schemeClr>
              </a:buClr>
              <a:buFont typeface="+mj-lt"/>
              <a:buAutoNum type="arabicPeriod"/>
            </a:pPr>
            <a:r>
              <a:rPr lang="en-US" dirty="0"/>
              <a:t>The access point receiving the EAP-start frame replies with an EAP-request identity frame. In other words, the access point is asking the station to identify itself</a:t>
            </a:r>
          </a:p>
          <a:p>
            <a:pPr marL="457200" indent="-457200">
              <a:buClr>
                <a:schemeClr val="accent2">
                  <a:lumMod val="75000"/>
                </a:schemeClr>
              </a:buClr>
              <a:buFont typeface="+mj-lt"/>
              <a:buAutoNum type="arabicPeriod"/>
            </a:pPr>
            <a:r>
              <a:rPr lang="en-US" dirty="0"/>
              <a:t>The station responds with an EAP-response frame containing its MAC address and other identifying information, which is really intended for the AAA server. After receiving the EAP-response frame and passing it along to the AAA server, the access point blocks any traffic from the station that is not EAP-related</a:t>
            </a:r>
          </a:p>
        </p:txBody>
      </p:sp>
    </p:spTree>
    <p:custDataLst>
      <p:tags r:id="rId1"/>
    </p:custDataLst>
    <p:extLst>
      <p:ext uri="{BB962C8B-B14F-4D97-AF65-F5344CB8AC3E}">
        <p14:creationId xmlns:p14="http://schemas.microsoft.com/office/powerpoint/2010/main" val="395377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8BB2-D9FE-4D08-88BE-C1FCA1CB1B5F}"/>
              </a:ext>
            </a:extLst>
          </p:cNvPr>
          <p:cNvSpPr>
            <a:spLocks noGrp="1"/>
          </p:cNvSpPr>
          <p:nvPr>
            <p:ph type="title"/>
          </p:nvPr>
        </p:nvSpPr>
        <p:spPr/>
        <p:txBody>
          <a:bodyPr/>
          <a:lstStyle/>
          <a:p>
            <a:r>
              <a:rPr lang="en-US" dirty="0"/>
              <a:t>Learning Objective(s) and Key Concepts</a:t>
            </a:r>
          </a:p>
        </p:txBody>
      </p:sp>
      <p:sp>
        <p:nvSpPr>
          <p:cNvPr id="5" name="Content Placeholder 2">
            <a:extLst>
              <a:ext uri="{FF2B5EF4-FFF2-40B4-BE49-F238E27FC236}">
                <a16:creationId xmlns:a16="http://schemas.microsoft.com/office/drawing/2014/main" id="{7B2A79CE-6DD2-4957-85B0-FF808115C67E}"/>
              </a:ext>
            </a:extLst>
          </p:cNvPr>
          <p:cNvSpPr txBox="1">
            <a:spLocks/>
          </p:cNvSpPr>
          <p:nvPr/>
        </p:nvSpPr>
        <p:spPr>
          <a:xfrm>
            <a:off x="914400" y="1450560"/>
            <a:ext cx="4855464" cy="741680"/>
          </a:xfrm>
          <a:prstGeom prst="rect">
            <a:avLst/>
          </a:prstGeom>
          <a:solidFill>
            <a:schemeClr val="accent2">
              <a:lumMod val="40000"/>
              <a:lumOff val="60000"/>
            </a:schemeClr>
          </a:solidFill>
        </p:spPr>
        <p:txBody>
          <a:bodyPr vert="horz" lIns="91440" tIns="45720" rIns="91440" bIns="45720" rtlCol="0" anchor="ctr"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Learning Objective(s)</a:t>
            </a:r>
          </a:p>
        </p:txBody>
      </p:sp>
      <p:sp>
        <p:nvSpPr>
          <p:cNvPr id="3" name="Content Placeholder 2">
            <a:extLst>
              <a:ext uri="{FF2B5EF4-FFF2-40B4-BE49-F238E27FC236}">
                <a16:creationId xmlns:a16="http://schemas.microsoft.com/office/drawing/2014/main" id="{EF0382DD-6D5E-4D45-8E93-7DA7DBD86778}"/>
              </a:ext>
            </a:extLst>
          </p:cNvPr>
          <p:cNvSpPr>
            <a:spLocks noGrp="1"/>
          </p:cNvSpPr>
          <p:nvPr>
            <p:ph sz="half" idx="1"/>
          </p:nvPr>
        </p:nvSpPr>
        <p:spPr>
          <a:xfrm>
            <a:off x="914400" y="2280478"/>
            <a:ext cx="4855464" cy="3910010"/>
          </a:xfrm>
        </p:spPr>
        <p:txBody>
          <a:bodyPr/>
          <a:lstStyle/>
          <a:p>
            <a:r>
              <a:rPr lang="en-US" dirty="0"/>
              <a:t>Describe wireless and wide area networking used to increase business productivity.</a:t>
            </a:r>
          </a:p>
          <a:p>
            <a:endParaRPr lang="en-US" dirty="0"/>
          </a:p>
          <a:p>
            <a:endParaRPr lang="en-US" dirty="0"/>
          </a:p>
        </p:txBody>
      </p:sp>
      <p:sp>
        <p:nvSpPr>
          <p:cNvPr id="7" name="Content Placeholder 2">
            <a:extLst>
              <a:ext uri="{FF2B5EF4-FFF2-40B4-BE49-F238E27FC236}">
                <a16:creationId xmlns:a16="http://schemas.microsoft.com/office/drawing/2014/main" id="{6C709A97-D956-44E5-B559-D550D671259C}"/>
              </a:ext>
            </a:extLst>
          </p:cNvPr>
          <p:cNvSpPr txBox="1">
            <a:spLocks/>
          </p:cNvSpPr>
          <p:nvPr/>
        </p:nvSpPr>
        <p:spPr>
          <a:xfrm>
            <a:off x="6415368" y="1478721"/>
            <a:ext cx="4855464" cy="713519"/>
          </a:xfrm>
          <a:prstGeom prst="rect">
            <a:avLst/>
          </a:prstGeom>
          <a:solidFill>
            <a:schemeClr val="accent2">
              <a:lumMod val="40000"/>
              <a:lumOff val="60000"/>
            </a:schemeClr>
          </a:solidFill>
        </p:spPr>
        <p:txBody>
          <a:bodyPr vert="horz" lIns="91440" tIns="45720" rIns="91440" bIns="45720" rtlCol="0" anchor="ctr"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Key Concepts</a:t>
            </a:r>
          </a:p>
        </p:txBody>
      </p:sp>
      <p:sp>
        <p:nvSpPr>
          <p:cNvPr id="4" name="Content Placeholder 3">
            <a:extLst>
              <a:ext uri="{FF2B5EF4-FFF2-40B4-BE49-F238E27FC236}">
                <a16:creationId xmlns:a16="http://schemas.microsoft.com/office/drawing/2014/main" id="{AAA3075D-D6A2-4D7C-9E89-5646A54920BA}"/>
              </a:ext>
            </a:extLst>
          </p:cNvPr>
          <p:cNvSpPr>
            <a:spLocks noGrp="1"/>
          </p:cNvSpPr>
          <p:nvPr>
            <p:ph sz="half" idx="2"/>
          </p:nvPr>
        </p:nvSpPr>
        <p:spPr>
          <a:xfrm>
            <a:off x="6415368" y="2280478"/>
            <a:ext cx="4862232" cy="3910010"/>
          </a:xfrm>
        </p:spPr>
        <p:txBody>
          <a:bodyPr/>
          <a:lstStyle/>
          <a:p>
            <a:r>
              <a:rPr lang="en-US" dirty="0"/>
              <a:t>How wireless networking benefits users and organizations </a:t>
            </a:r>
          </a:p>
          <a:p>
            <a:r>
              <a:rPr lang="en-US" dirty="0"/>
              <a:t>Standards in the IEEE 802.11 wireless family</a:t>
            </a:r>
          </a:p>
          <a:p>
            <a:r>
              <a:rPr lang="en-US" dirty="0"/>
              <a:t>WLAN security</a:t>
            </a:r>
          </a:p>
          <a:p>
            <a:r>
              <a:rPr lang="en-US" dirty="0"/>
              <a:t>Designing and laying out a WLAN network</a:t>
            </a:r>
          </a:p>
          <a:p>
            <a:r>
              <a:rPr lang="en-US" dirty="0"/>
              <a:t>Conducting a radio frequency (RF) site survey</a:t>
            </a:r>
          </a:p>
          <a:p>
            <a:pPr marL="0" indent="0">
              <a:buNone/>
            </a:pPr>
            <a:endParaRPr lang="en-US" dirty="0"/>
          </a:p>
        </p:txBody>
      </p:sp>
    </p:spTree>
    <p:custDataLst>
      <p:tags r:id="rId1"/>
    </p:custDataLst>
    <p:extLst>
      <p:ext uri="{BB962C8B-B14F-4D97-AF65-F5344CB8AC3E}">
        <p14:creationId xmlns:p14="http://schemas.microsoft.com/office/powerpoint/2010/main" val="361809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IEEE 802.1X Authentication Process </a:t>
            </a:r>
            <a:r>
              <a:rPr lang="en-US" sz="2000" dirty="0">
                <a:ea typeface="ＭＳ Ｐゴシック" pitchFamily="34" charset="-128"/>
              </a:rPr>
              <a:t>(2 of 2)</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pPr marL="457200" indent="-457200">
              <a:buClr>
                <a:schemeClr val="accent2">
                  <a:lumMod val="75000"/>
                </a:schemeClr>
              </a:buClr>
              <a:buFont typeface="+mj-lt"/>
              <a:buAutoNum type="arabicPeriod" startAt="4"/>
            </a:pPr>
            <a:r>
              <a:rPr lang="en-US" dirty="0"/>
              <a:t>The AAA server then verifies the station’s identity information using an authentication algorithm, a digital certificate, or another EAP authentication method</a:t>
            </a:r>
          </a:p>
          <a:p>
            <a:pPr marL="457200" indent="-457200">
              <a:buClr>
                <a:schemeClr val="accent2">
                  <a:lumMod val="75000"/>
                </a:schemeClr>
              </a:buClr>
              <a:buFont typeface="+mj-lt"/>
              <a:buAutoNum type="arabicPeriod" startAt="4"/>
            </a:pPr>
            <a:r>
              <a:rPr lang="en-US" dirty="0"/>
              <a:t>An accept-or-reject frame is transmitted by the AAA server to the access point to indicate that it was able or unable to verify the identity information provided by the wireless station</a:t>
            </a:r>
          </a:p>
          <a:p>
            <a:pPr marL="457200" indent="-457200">
              <a:buClr>
                <a:schemeClr val="accent2">
                  <a:lumMod val="75000"/>
                </a:schemeClr>
              </a:buClr>
              <a:buFont typeface="+mj-lt"/>
              <a:buAutoNum type="arabicPeriod" startAt="4"/>
            </a:pPr>
            <a:r>
              <a:rPr lang="en-US" dirty="0"/>
              <a:t>Depending on the type of frame received from the AAA server, the access point transmits either an EAP-success or an EAP-rejection frame to the requesting station. If the AAA server successfully authenticated the station’s identity information, the access point allows the station’s normal traffic to pass to the network. If the station’s information is rejected, its port is locked in EAP-only status</a:t>
            </a:r>
          </a:p>
        </p:txBody>
      </p:sp>
    </p:spTree>
    <p:custDataLst>
      <p:tags r:id="rId1"/>
    </p:custDataLst>
    <p:extLst>
      <p:ext uri="{BB962C8B-B14F-4D97-AF65-F5344CB8AC3E}">
        <p14:creationId xmlns:p14="http://schemas.microsoft.com/office/powerpoint/2010/main" val="42220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EAP Types</a:t>
            </a:r>
          </a:p>
        </p:txBody>
      </p:sp>
      <p:graphicFrame>
        <p:nvGraphicFramePr>
          <p:cNvPr id="3" name="Content Placeholder 2">
            <a:extLst>
              <a:ext uri="{FF2B5EF4-FFF2-40B4-BE49-F238E27FC236}">
                <a16:creationId xmlns:a16="http://schemas.microsoft.com/office/drawing/2014/main" id="{4B740E87-9501-4825-85D0-BD55EA35366F}"/>
              </a:ext>
            </a:extLst>
          </p:cNvPr>
          <p:cNvGraphicFramePr>
            <a:graphicFrameLocks noGrp="1"/>
          </p:cNvGraphicFramePr>
          <p:nvPr>
            <p:ph idx="1"/>
            <p:extLst>
              <p:ext uri="{D42A27DB-BD31-4B8C-83A1-F6EECF244321}">
                <p14:modId xmlns:p14="http://schemas.microsoft.com/office/powerpoint/2010/main" val="1258219122"/>
              </p:ext>
            </p:extLst>
          </p:nvPr>
        </p:nvGraphicFramePr>
        <p:xfrm>
          <a:off x="1971512" y="2049136"/>
          <a:ext cx="8248976" cy="3776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0444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 RADIUS Server Provides Basic-Level Authentication on a Network</a:t>
            </a:r>
          </a:p>
        </p:txBody>
      </p:sp>
      <p:pic>
        <p:nvPicPr>
          <p:cNvPr id="4" name="Picture 3" descr="An illustration. The devices are a laptop computer, an access server, and the RADIUS server. The steps listed are as follows. 1. User is requested to authenticate 2. User responds. 3. RADIUS is asked to authenticate. 4. RADIUS responds with yes or no. 5. If authenticated, user has access to network and Internet.&#10;">
            <a:extLst>
              <a:ext uri="{FF2B5EF4-FFF2-40B4-BE49-F238E27FC236}">
                <a16:creationId xmlns:a16="http://schemas.microsoft.com/office/drawing/2014/main" id="{338BB494-3185-41F5-8A69-6C6E9CC4E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863" y="1414130"/>
            <a:ext cx="7983380" cy="4784652"/>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1742799" y="6156250"/>
            <a:ext cx="8430821" cy="331377"/>
          </a:xfrm>
        </p:spPr>
        <p:txBody>
          <a:bodyPr/>
          <a:lstStyle/>
          <a:p>
            <a:pPr marL="0" indent="0">
              <a:buNone/>
            </a:pPr>
            <a:r>
              <a:rPr lang="en-IN" sz="1800" b="1" i="0" u="none" strike="noStrike" baseline="0" dirty="0"/>
              <a:t>FIGURE 10-4 </a:t>
            </a:r>
            <a:r>
              <a:rPr lang="en-GB" sz="1800" b="0" i="0" u="none" strike="noStrike" baseline="0" dirty="0"/>
              <a:t>A RADIUS server provides basic-level authentication on a network. </a:t>
            </a:r>
            <a:endParaRPr lang="en-US" dirty="0"/>
          </a:p>
        </p:txBody>
      </p:sp>
    </p:spTree>
    <p:custDataLst>
      <p:tags r:id="rId1"/>
    </p:custDataLst>
    <p:extLst>
      <p:ext uri="{BB962C8B-B14F-4D97-AF65-F5344CB8AC3E}">
        <p14:creationId xmlns:p14="http://schemas.microsoft.com/office/powerpoint/2010/main" val="10937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Encryption and Data Privacy</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endParaRPr lang="en-US" dirty="0"/>
          </a:p>
          <a:p>
            <a:endParaRPr lang="en-US" dirty="0"/>
          </a:p>
        </p:txBody>
      </p:sp>
      <p:graphicFrame>
        <p:nvGraphicFramePr>
          <p:cNvPr id="3" name="Diagram 2">
            <a:extLst>
              <a:ext uri="{FF2B5EF4-FFF2-40B4-BE49-F238E27FC236}">
                <a16:creationId xmlns:a16="http://schemas.microsoft.com/office/drawing/2014/main" id="{2AF28CB6-9295-48B6-8938-C2D3BB0FDB59}"/>
              </a:ext>
            </a:extLst>
          </p:cNvPr>
          <p:cNvGraphicFramePr/>
          <p:nvPr>
            <p:extLst>
              <p:ext uri="{D42A27DB-BD31-4B8C-83A1-F6EECF244321}">
                <p14:modId xmlns:p14="http://schemas.microsoft.com/office/powerpoint/2010/main" val="2791497093"/>
              </p:ext>
            </p:extLst>
          </p:nvPr>
        </p:nvGraphicFramePr>
        <p:xfrm>
          <a:off x="979170" y="1674564"/>
          <a:ext cx="10287000" cy="3934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7808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Symmetric Encryption Uses the Same Private Key</a:t>
            </a:r>
            <a:br>
              <a:rPr lang="en-US" dirty="0">
                <a:ea typeface="ＭＳ Ｐゴシック" pitchFamily="34" charset="-128"/>
              </a:rPr>
            </a:br>
            <a:r>
              <a:rPr lang="en-US" dirty="0">
                <a:ea typeface="ＭＳ Ｐゴシック" pitchFamily="34" charset="-128"/>
              </a:rPr>
              <a:t>to Encrypt and Decrypt a Document</a:t>
            </a:r>
          </a:p>
        </p:txBody>
      </p:sp>
      <p:pic>
        <p:nvPicPr>
          <p:cNvPr id="4" name="Picture 3" descr="An illustration presents the process that is depicted as follows. Encryption: The plain text reads, This is readable; on encryption using a private key, the ciphertext displays a set of characters: W o ! @ 2 A ! % G 3 1 ! 5 2 3 % $. Decryption: The ciphertext displays a set of characters: W o ! @ 2 A ! % G 3 1 ! 5 2 3 % $; on decryption using the same private key, the plain text reads, Readable again.&#10;">
            <a:extLst>
              <a:ext uri="{FF2B5EF4-FFF2-40B4-BE49-F238E27FC236}">
                <a16:creationId xmlns:a16="http://schemas.microsoft.com/office/drawing/2014/main" id="{81F406B6-4E56-41D9-8674-04691D726E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757" y="1573337"/>
            <a:ext cx="4862623" cy="485049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6808381" y="5617989"/>
            <a:ext cx="3845442" cy="1002089"/>
          </a:xfrm>
        </p:spPr>
        <p:txBody>
          <a:bodyPr/>
          <a:lstStyle/>
          <a:p>
            <a:pPr marL="0" indent="0">
              <a:buNone/>
            </a:pPr>
            <a:r>
              <a:rPr lang="en-IN" sz="1800" b="1" i="0" u="none" strike="noStrike" baseline="0" dirty="0"/>
              <a:t>FIGURE 10-5 </a:t>
            </a:r>
            <a:r>
              <a:rPr lang="en-GB" sz="1800" b="0" i="0" u="none" strike="noStrike" baseline="0" dirty="0"/>
              <a:t>Symmetric encryption uses the same private key to encrypt and decrypt a document. </a:t>
            </a:r>
            <a:endParaRPr lang="en-US" dirty="0"/>
          </a:p>
        </p:txBody>
      </p:sp>
    </p:spTree>
    <p:custDataLst>
      <p:tags r:id="rId1"/>
    </p:custDataLst>
    <p:extLst>
      <p:ext uri="{BB962C8B-B14F-4D97-AF65-F5344CB8AC3E}">
        <p14:creationId xmlns:p14="http://schemas.microsoft.com/office/powerpoint/2010/main" val="426602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Asymmetric Encryption Uses One Key to Encrypt and</a:t>
            </a:r>
            <a:br>
              <a:rPr lang="en-US" dirty="0">
                <a:ea typeface="ＭＳ Ｐゴシック" pitchFamily="34" charset="-128"/>
              </a:rPr>
            </a:br>
            <a:r>
              <a:rPr lang="en-US" dirty="0">
                <a:ea typeface="ＭＳ Ｐゴシック" pitchFamily="34" charset="-128"/>
              </a:rPr>
              <a:t>Another Key to Decrypt a Document</a:t>
            </a:r>
          </a:p>
        </p:txBody>
      </p:sp>
      <p:pic>
        <p:nvPicPr>
          <p:cNvPr id="4" name="Picture 3" descr="An illustration presents the process that is depicted as follows. Encryption: The plain text reads, This is readable; on encryption using a receiver's public key, the ciphertext displays a set of characters: W o ! @ 2 A ! % G 3 1 ! 5 2 3 % $. Decryption: The ciphertext displays a set of characters: W o ! @ 2 A ! % G 3 1 ! 5 2 3 % $; on decryption using a receiver's private key, the plain text reads, Readable again.&#10;">
            <a:extLst>
              <a:ext uri="{FF2B5EF4-FFF2-40B4-BE49-F238E27FC236}">
                <a16:creationId xmlns:a16="http://schemas.microsoft.com/office/drawing/2014/main" id="{B39BCD00-7975-4796-8635-9C1154163D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4052" y="1488558"/>
            <a:ext cx="4107155" cy="5099553"/>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6271207" y="5762844"/>
            <a:ext cx="3962002" cy="761469"/>
          </a:xfrm>
        </p:spPr>
        <p:txBody>
          <a:bodyPr/>
          <a:lstStyle/>
          <a:p>
            <a:pPr marL="0" indent="0">
              <a:buNone/>
            </a:pPr>
            <a:r>
              <a:rPr lang="en-IN" sz="1800" b="1" i="0" u="none" strike="noStrike" baseline="0" dirty="0"/>
              <a:t>FIGURE 10-6 </a:t>
            </a:r>
            <a:r>
              <a:rPr lang="en-GB" sz="1800" b="0" i="0" u="none" strike="noStrike" baseline="0" dirty="0"/>
              <a:t>Asymmetric encryption uses one key to encrypt and another key to decrypt a document. </a:t>
            </a:r>
            <a:endParaRPr lang="en-US" dirty="0"/>
          </a:p>
        </p:txBody>
      </p:sp>
    </p:spTree>
    <p:custDataLst>
      <p:tags r:id="rId1"/>
    </p:custDataLst>
    <p:extLst>
      <p:ext uri="{BB962C8B-B14F-4D97-AF65-F5344CB8AC3E}">
        <p14:creationId xmlns:p14="http://schemas.microsoft.com/office/powerpoint/2010/main" val="18678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Security Protocols and Access Control</a:t>
            </a:r>
          </a:p>
        </p:txBody>
      </p:sp>
      <p:graphicFrame>
        <p:nvGraphicFramePr>
          <p:cNvPr id="3" name="Content Placeholder 2">
            <a:extLst>
              <a:ext uri="{FF2B5EF4-FFF2-40B4-BE49-F238E27FC236}">
                <a16:creationId xmlns:a16="http://schemas.microsoft.com/office/drawing/2014/main" id="{BB663A0E-EE83-42D1-B9F5-D971B80203BF}"/>
              </a:ext>
            </a:extLst>
          </p:cNvPr>
          <p:cNvGraphicFramePr>
            <a:graphicFrameLocks noGrp="1"/>
          </p:cNvGraphicFramePr>
          <p:nvPr>
            <p:ph idx="1"/>
            <p:extLst>
              <p:ext uri="{D42A27DB-BD31-4B8C-83A1-F6EECF244321}">
                <p14:modId xmlns:p14="http://schemas.microsoft.com/office/powerpoint/2010/main" val="1966208172"/>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877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Security Practices</a:t>
            </a:r>
          </a:p>
        </p:txBody>
      </p:sp>
      <p:graphicFrame>
        <p:nvGraphicFramePr>
          <p:cNvPr id="3" name="Content Placeholder 2">
            <a:extLst>
              <a:ext uri="{FF2B5EF4-FFF2-40B4-BE49-F238E27FC236}">
                <a16:creationId xmlns:a16="http://schemas.microsoft.com/office/drawing/2014/main" id="{CC6884FD-6100-4CA8-9DA0-391DF009153F}"/>
              </a:ext>
            </a:extLst>
          </p:cNvPr>
          <p:cNvGraphicFramePr>
            <a:graphicFrameLocks noGrp="1"/>
          </p:cNvGraphicFramePr>
          <p:nvPr>
            <p:ph idx="1"/>
            <p:extLst>
              <p:ext uri="{D42A27DB-BD31-4B8C-83A1-F6EECF244321}">
                <p14:modId xmlns:p14="http://schemas.microsoft.com/office/powerpoint/2010/main" val="3796959355"/>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525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0CBA-3BAB-C92B-1BE1-D6F5B3398D5D}"/>
              </a:ext>
            </a:extLst>
          </p:cNvPr>
          <p:cNvSpPr>
            <a:spLocks noGrp="1"/>
          </p:cNvSpPr>
          <p:nvPr>
            <p:ph type="title"/>
          </p:nvPr>
        </p:nvSpPr>
        <p:spPr/>
        <p:txBody>
          <a:bodyPr/>
          <a:lstStyle/>
          <a:p>
            <a:r>
              <a:rPr lang="en-US" sz="3200" dirty="0">
                <a:solidFill>
                  <a:schemeClr val="bg1"/>
                </a:solidFill>
                <a:latin typeface="Arial" panose="020B0604020202020204" pitchFamily="34" charset="0"/>
                <a:cs typeface="Arial" panose="020B0604020202020204" pitchFamily="34" charset="0"/>
              </a:rPr>
              <a:t>Extensible Authentication Protocol (EAP)</a:t>
            </a:r>
            <a:endParaRPr lang="en-US" dirty="0">
              <a:solidFill>
                <a:schemeClr val="bg1"/>
              </a:solidFill>
            </a:endParaRPr>
          </a:p>
        </p:txBody>
      </p:sp>
      <p:sp>
        <p:nvSpPr>
          <p:cNvPr id="3" name="Content Placeholder 2">
            <a:extLst>
              <a:ext uri="{FF2B5EF4-FFF2-40B4-BE49-F238E27FC236}">
                <a16:creationId xmlns:a16="http://schemas.microsoft.com/office/drawing/2014/main" id="{1DF81B78-9F81-FE31-03BC-A2679A1B23B8}"/>
              </a:ext>
            </a:extLst>
          </p:cNvPr>
          <p:cNvSpPr>
            <a:spLocks noGrp="1"/>
          </p:cNvSpPr>
          <p:nvPr>
            <p:ph idx="1"/>
          </p:nvPr>
        </p:nvSpPr>
        <p:spPr/>
        <p:txBody>
          <a:bodyPr/>
          <a:lstStyle/>
          <a:p>
            <a:r>
              <a:rPr lang="en-US" b="0" i="0" dirty="0">
                <a:solidFill>
                  <a:srgbClr val="202122"/>
                </a:solidFill>
                <a:effectLst/>
                <a:latin typeface="Arial" panose="020B0604020202020204" pitchFamily="34" charset="0"/>
              </a:rPr>
              <a:t>EAP is an authentication framework, not a specific authentication mechanism.</a:t>
            </a:r>
            <a:endParaRPr lang="en-US" baseline="30000" dirty="0">
              <a:solidFill>
                <a:srgbClr val="0645AD"/>
              </a:solidFill>
            </a:endParaRPr>
          </a:p>
          <a:p>
            <a:r>
              <a:rPr lang="en-US" b="0" i="0" dirty="0">
                <a:solidFill>
                  <a:srgbClr val="202122"/>
                </a:solidFill>
                <a:effectLst/>
                <a:latin typeface="Arial" panose="020B0604020202020204" pitchFamily="34" charset="0"/>
              </a:rPr>
              <a:t>It provides some common functions and negotiation of authentication methods called EAP methods. </a:t>
            </a:r>
          </a:p>
          <a:p>
            <a:r>
              <a:rPr lang="en-US" b="0" i="0" dirty="0">
                <a:solidFill>
                  <a:srgbClr val="202122"/>
                </a:solidFill>
                <a:effectLst/>
                <a:latin typeface="Arial" panose="020B0604020202020204" pitchFamily="34" charset="0"/>
              </a:rPr>
              <a:t>There are currently about 40 different methods defined. Methods defined in </a:t>
            </a:r>
            <a:r>
              <a:rPr lang="en-US" b="0" i="0" u="none" strike="noStrike" dirty="0">
                <a:effectLst/>
                <a:latin typeface="Arial" panose="020B0604020202020204" pitchFamily="34" charset="0"/>
              </a:rPr>
              <a:t>IETF</a:t>
            </a:r>
            <a:r>
              <a:rPr lang="en-US" b="0" i="0" dirty="0">
                <a:solidFill>
                  <a:srgbClr val="202122"/>
                </a:solidFill>
                <a:effectLst/>
                <a:latin typeface="Arial" panose="020B0604020202020204" pitchFamily="34" charset="0"/>
              </a:rPr>
              <a:t> RFCs include EAP-MD5, EAP-TLS, EAP-IKEv2 etc.</a:t>
            </a:r>
          </a:p>
          <a:p>
            <a:endParaRPr lang="en-US" dirty="0"/>
          </a:p>
        </p:txBody>
      </p:sp>
    </p:spTree>
    <p:extLst>
      <p:ext uri="{BB962C8B-B14F-4D97-AF65-F5344CB8AC3E}">
        <p14:creationId xmlns:p14="http://schemas.microsoft.com/office/powerpoint/2010/main" val="5461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Other Security Practices</a:t>
            </a:r>
          </a:p>
        </p:txBody>
      </p:sp>
      <p:graphicFrame>
        <p:nvGraphicFramePr>
          <p:cNvPr id="3" name="Content Placeholder 2">
            <a:extLst>
              <a:ext uri="{FF2B5EF4-FFF2-40B4-BE49-F238E27FC236}">
                <a16:creationId xmlns:a16="http://schemas.microsoft.com/office/drawing/2014/main" id="{B62D8FD7-BB31-4AA8-A069-635A7C5C8C2D}"/>
              </a:ext>
            </a:extLst>
          </p:cNvPr>
          <p:cNvGraphicFramePr>
            <a:graphicFrameLocks noGrp="1"/>
          </p:cNvGraphicFramePr>
          <p:nvPr>
            <p:ph idx="1"/>
            <p:extLst>
              <p:ext uri="{D42A27DB-BD31-4B8C-83A1-F6EECF244321}">
                <p14:modId xmlns:p14="http://schemas.microsoft.com/office/powerpoint/2010/main" val="2828696480"/>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00893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Wired Versus Wireless</a:t>
            </a:r>
          </a:p>
        </p:txBody>
      </p:sp>
      <p:graphicFrame>
        <p:nvGraphicFramePr>
          <p:cNvPr id="3" name="Content Placeholder 2">
            <a:extLst>
              <a:ext uri="{FF2B5EF4-FFF2-40B4-BE49-F238E27FC236}">
                <a16:creationId xmlns:a16="http://schemas.microsoft.com/office/drawing/2014/main" id="{69475FCA-C5F4-4CA1-8F81-8C79AD3F58C8}"/>
              </a:ext>
            </a:extLst>
          </p:cNvPr>
          <p:cNvGraphicFramePr>
            <a:graphicFrameLocks noGrp="1"/>
          </p:cNvGraphicFramePr>
          <p:nvPr>
            <p:ph idx="1"/>
            <p:extLst>
              <p:ext uri="{D42A27DB-BD31-4B8C-83A1-F6EECF244321}">
                <p14:modId xmlns:p14="http://schemas.microsoft.com/office/powerpoint/2010/main" val="3490418610"/>
              </p:ext>
            </p:extLst>
          </p:nvPr>
        </p:nvGraphicFramePr>
        <p:xfrm>
          <a:off x="1072911" y="1737359"/>
          <a:ext cx="10046177" cy="2286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5D8BB55-BD2A-4042-8167-C808D9F4FF83}"/>
              </a:ext>
            </a:extLst>
          </p:cNvPr>
          <p:cNvSpPr txBox="1"/>
          <p:nvPr/>
        </p:nvSpPr>
        <p:spPr>
          <a:xfrm>
            <a:off x="3134358" y="4566477"/>
            <a:ext cx="5923281" cy="1046440"/>
          </a:xfrm>
          <a:prstGeom prst="rect">
            <a:avLst/>
          </a:prstGeom>
          <a:noFill/>
          <a:ln w="50800">
            <a:solidFill>
              <a:schemeClr val="bg2">
                <a:lumMod val="95000"/>
              </a:schemeClr>
            </a:solidFill>
          </a:ln>
        </p:spPr>
        <p:txBody>
          <a:bodyPr wrap="square" lIns="274320" tIns="182880" bIns="182880" rtlCol="0">
            <a:spAutoFit/>
          </a:bodyPr>
          <a:lstStyle/>
          <a:p>
            <a:r>
              <a:rPr lang="en-US" sz="2200" dirty="0">
                <a:latin typeface="Arial" panose="020B0604020202020204" pitchFamily="34" charset="0"/>
                <a:cs typeface="Arial" panose="020B0604020202020204" pitchFamily="34" charset="0"/>
              </a:rPr>
              <a:t>Two primary types of wireless network connections in use today: Wi-Fi and cellular</a:t>
            </a:r>
          </a:p>
        </p:txBody>
      </p:sp>
    </p:spTree>
    <p:custDataLst>
      <p:tags r:id="rId1"/>
    </p:custDataLst>
    <p:extLst>
      <p:ext uri="{BB962C8B-B14F-4D97-AF65-F5344CB8AC3E}">
        <p14:creationId xmlns:p14="http://schemas.microsoft.com/office/powerpoint/2010/main" val="38841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Unauthorized Access to Shared Resources</a:t>
            </a:r>
          </a:p>
        </p:txBody>
      </p:sp>
      <p:graphicFrame>
        <p:nvGraphicFramePr>
          <p:cNvPr id="3" name="Content Placeholder 2">
            <a:extLst>
              <a:ext uri="{FF2B5EF4-FFF2-40B4-BE49-F238E27FC236}">
                <a16:creationId xmlns:a16="http://schemas.microsoft.com/office/drawing/2014/main" id="{AA90BBBC-2BB0-439F-8AA5-C877DD0FFF35}"/>
              </a:ext>
            </a:extLst>
          </p:cNvPr>
          <p:cNvGraphicFramePr>
            <a:graphicFrameLocks noGrp="1"/>
          </p:cNvGraphicFramePr>
          <p:nvPr>
            <p:ph idx="1"/>
            <p:extLst>
              <p:ext uri="{D42A27DB-BD31-4B8C-83A1-F6EECF244321}">
                <p14:modId xmlns:p14="http://schemas.microsoft.com/office/powerpoint/2010/main" val="3651825640"/>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971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War Chalking Symbols</a:t>
            </a:r>
          </a:p>
        </p:txBody>
      </p:sp>
      <p:pic>
        <p:nvPicPr>
          <p:cNvPr id="4" name="Picture 3" descr="An illustration presents that there are three main war chalking symbols: Open node is indicated by two half-moons back to back, marked with S S I D and bandwidth. Closed node is indicated by a circle. W E P is indicated by a circle with the alphabet W in the middle, and is marked with S S I D, bandwidth, and access contact. The new symbols are listed as follows: Unrestricted access is indicated by two half-moons back to back. Open access with restrictions is indicated by two half-moons back to back, and a key passing through the center. Access point with W E P is indicated by two half-moons back to back, and a key passes through the center with the letter W inscribed in the key. Access point with closed E S S I D is indicated by two half-moons back to back, and a key passes through the center with the negative symbol inscribed in the key. Access point with M A C filtering is indicated by two half-moons back to back, and a key passes through the center with a lock inscribed in the key. Pay per access A P is indicated by two half-moons back to back, and a key passes through the center with the dollar sign inscribed in the key. Private network with multiple controls is indicated by two half-moons back to back, and a key passes through the center with the letter X inscribed in the key. Honeypot is indicated by two half-moons back to back, and a key passes through the center with the letters H U N Y inscribed in the key.&#10;">
            <a:extLst>
              <a:ext uri="{FF2B5EF4-FFF2-40B4-BE49-F238E27FC236}">
                <a16:creationId xmlns:a16="http://schemas.microsoft.com/office/drawing/2014/main" id="{31AF4BD6-10DF-484C-B1AB-CDC3456C9E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2865" y="1438868"/>
            <a:ext cx="5918436" cy="4956089"/>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7258136" y="6089633"/>
            <a:ext cx="3982690" cy="331377"/>
          </a:xfrm>
        </p:spPr>
        <p:txBody>
          <a:bodyPr/>
          <a:lstStyle/>
          <a:p>
            <a:pPr marL="0" indent="0">
              <a:buNone/>
            </a:pPr>
            <a:r>
              <a:rPr lang="en-IN" sz="1800" b="1" i="0" u="none" strike="noStrike" baseline="0" dirty="0"/>
              <a:t>FIGURE 10-7 </a:t>
            </a:r>
            <a:r>
              <a:rPr lang="en-IN" sz="1800" b="0" i="0" u="none" strike="noStrike" baseline="0" dirty="0"/>
              <a:t>War chalking symbols. </a:t>
            </a:r>
            <a:endParaRPr lang="en-US" dirty="0"/>
          </a:p>
        </p:txBody>
      </p:sp>
    </p:spTree>
    <p:custDataLst>
      <p:tags r:id="rId1"/>
    </p:custDataLst>
    <p:extLst>
      <p:ext uri="{BB962C8B-B14F-4D97-AF65-F5344CB8AC3E}">
        <p14:creationId xmlns:p14="http://schemas.microsoft.com/office/powerpoint/2010/main" val="242701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WLAN Planning and Design: RF Design Issues</a:t>
            </a:r>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xfrm>
            <a:off x="951001" y="1494102"/>
            <a:ext cx="4862232" cy="4729436"/>
          </a:xfrm>
          <a:solidFill>
            <a:schemeClr val="accent3">
              <a:lumMod val="20000"/>
              <a:lumOff val="80000"/>
            </a:schemeClr>
          </a:solidFill>
        </p:spPr>
        <p:txBody>
          <a:bodyPr/>
          <a:lstStyle/>
          <a:p>
            <a:r>
              <a:rPr lang="en-US" dirty="0"/>
              <a:t>Competing devices</a:t>
            </a:r>
          </a:p>
          <a:p>
            <a:r>
              <a:rPr lang="en-US" dirty="0"/>
              <a:t>Distance</a:t>
            </a:r>
          </a:p>
          <a:p>
            <a:r>
              <a:rPr lang="en-US" dirty="0"/>
              <a:t>Metal boxes</a:t>
            </a:r>
          </a:p>
          <a:p>
            <a:r>
              <a:rPr lang="en-US" dirty="0"/>
              <a:t>Stationary objects</a:t>
            </a:r>
          </a:p>
          <a:p>
            <a:r>
              <a:rPr lang="en-US" dirty="0"/>
              <a:t>Shared bandwidth</a:t>
            </a:r>
          </a:p>
          <a:p>
            <a:endParaRPr lang="en-US" dirty="0"/>
          </a:p>
        </p:txBody>
      </p:sp>
      <p:pic>
        <p:nvPicPr>
          <p:cNvPr id="6" name="Picture 5" descr="An access point device provides 11 M b p s bandwidth within 30 meters around it. Between 30 and 60 meters, a bandwidth of 5.5 M b p s is experienced. Between 60 and 90 meters, the bandwidth is 2 M b p s, and the bandwidth beyond 90 meters up to the effective range of the device is 1 M b p s.&#10;">
            <a:extLst>
              <a:ext uri="{FF2B5EF4-FFF2-40B4-BE49-F238E27FC236}">
                <a16:creationId xmlns:a16="http://schemas.microsoft.com/office/drawing/2014/main" id="{7858BBCB-78AE-4C72-8432-3C85A6F9C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7577" y="1974660"/>
            <a:ext cx="4998068" cy="3689319"/>
          </a:xfrm>
          <a:prstGeom prst="rect">
            <a:avLst/>
          </a:prstGeom>
        </p:spPr>
      </p:pic>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xfrm>
            <a:off x="6096000" y="5663979"/>
            <a:ext cx="5290400" cy="843464"/>
          </a:xfrm>
          <a:ln>
            <a:noFill/>
          </a:ln>
        </p:spPr>
        <p:txBody>
          <a:bodyPr/>
          <a:lstStyle/>
          <a:p>
            <a:pPr marL="0" indent="0">
              <a:buNone/>
            </a:pPr>
            <a:r>
              <a:rPr lang="en-IN" sz="1800" b="1" i="0" u="none" strike="noStrike" baseline="0" dirty="0"/>
              <a:t>FIGURE 10-8 </a:t>
            </a:r>
            <a:r>
              <a:rPr lang="en-GB" sz="1800" b="0" i="0" u="none" strike="noStrike" baseline="0" dirty="0"/>
              <a:t>The bandwidth of an 802.11b signal fades as its range increases. </a:t>
            </a:r>
            <a:endParaRPr lang="en-US" dirty="0"/>
          </a:p>
        </p:txBody>
      </p:sp>
    </p:spTree>
    <p:custDataLst>
      <p:tags r:id="rId1"/>
    </p:custDataLst>
    <p:extLst>
      <p:ext uri="{BB962C8B-B14F-4D97-AF65-F5344CB8AC3E}">
        <p14:creationId xmlns:p14="http://schemas.microsoft.com/office/powerpoint/2010/main" val="40493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WLAN Planning and Design: Capacity and Coverage</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r>
              <a:rPr lang="en-US" dirty="0"/>
              <a:t>Coverage</a:t>
            </a:r>
          </a:p>
          <a:p>
            <a:pPr lvl="1"/>
            <a:r>
              <a:rPr lang="en-US" dirty="0"/>
              <a:t>Signal strength to network nodes</a:t>
            </a:r>
          </a:p>
          <a:p>
            <a:r>
              <a:rPr lang="en-US" dirty="0"/>
              <a:t>Capacity</a:t>
            </a:r>
          </a:p>
          <a:p>
            <a:pPr lvl="1"/>
            <a:r>
              <a:rPr lang="en-US" dirty="0"/>
              <a:t>The number of nodes and amount of shared bandwidth available to each node</a:t>
            </a:r>
          </a:p>
          <a:p>
            <a:r>
              <a:rPr lang="en-US" dirty="0"/>
              <a:t>WLAN designer goal: Strike a balance between capacity and coverage</a:t>
            </a:r>
          </a:p>
          <a:p>
            <a:r>
              <a:rPr lang="en-US" dirty="0"/>
              <a:t>Consequences</a:t>
            </a:r>
          </a:p>
          <a:p>
            <a:pPr lvl="1"/>
            <a:r>
              <a:rPr lang="en-US" dirty="0"/>
              <a:t>If design focuses solely on coverage, there may not be enough bandwidth available to support every node</a:t>
            </a:r>
          </a:p>
          <a:p>
            <a:pPr lvl="1"/>
            <a:r>
              <a:rPr lang="en-US" dirty="0"/>
              <a:t>If design emphasizes capacity, the WLAN may provide adequate coverage in the near term but may fail to provide adequate coverage as nodes are added</a:t>
            </a:r>
          </a:p>
          <a:p>
            <a:r>
              <a:rPr lang="en-US" dirty="0"/>
              <a:t>Also must consider WLAN mode (ad hoc, infrastructure) and topology</a:t>
            </a:r>
          </a:p>
          <a:p>
            <a:pPr marL="0" indent="0">
              <a:buNone/>
            </a:pPr>
            <a:endParaRPr lang="en-US" dirty="0"/>
          </a:p>
          <a:p>
            <a:endParaRPr lang="en-US" dirty="0"/>
          </a:p>
        </p:txBody>
      </p:sp>
    </p:spTree>
    <p:custDataLst>
      <p:tags r:id="rId1"/>
    </p:custDataLst>
    <p:extLst>
      <p:ext uri="{BB962C8B-B14F-4D97-AF65-F5344CB8AC3E}">
        <p14:creationId xmlns:p14="http://schemas.microsoft.com/office/powerpoint/2010/main" val="33589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A WLAN Configured in Ad Hoc Mode</a:t>
            </a:r>
          </a:p>
        </p:txBody>
      </p:sp>
      <p:pic>
        <p:nvPicPr>
          <p:cNvPr id="4" name="Picture 3" descr="An illustration presents that a laptop is connected to two tablets and two desktop P Cs. The two tablets are connected to each other. The two P Cs are connected to each other. One tablet is connected to a second laptop that is in turn connected to one of the P Cs. The other P C is connected to a third laptop.&#10;">
            <a:extLst>
              <a:ext uri="{FF2B5EF4-FFF2-40B4-BE49-F238E27FC236}">
                <a16:creationId xmlns:a16="http://schemas.microsoft.com/office/drawing/2014/main" id="{816E8DC3-1F99-4D7A-8B25-0294E93A86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4233" y="1629039"/>
            <a:ext cx="6303533" cy="4505947"/>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844697" y="6124354"/>
            <a:ext cx="5503146" cy="439864"/>
          </a:xfrm>
        </p:spPr>
        <p:txBody>
          <a:bodyPr/>
          <a:lstStyle/>
          <a:p>
            <a:pPr marL="0" indent="0">
              <a:buNone/>
            </a:pPr>
            <a:r>
              <a:rPr lang="en-IN" sz="1800" b="1" i="0" u="none" strike="noStrike" baseline="0" dirty="0"/>
              <a:t>FIGURE 10-9 </a:t>
            </a:r>
            <a:r>
              <a:rPr lang="en-GB" sz="1800" b="0" i="0" u="none" strike="noStrike" baseline="0" dirty="0"/>
              <a:t>A WLAN configured in ad hoc mode. </a:t>
            </a:r>
            <a:endParaRPr lang="en-US" dirty="0"/>
          </a:p>
        </p:txBody>
      </p:sp>
    </p:spTree>
    <p:custDataLst>
      <p:tags r:id="rId1"/>
    </p:custDataLst>
    <p:extLst>
      <p:ext uri="{BB962C8B-B14F-4D97-AF65-F5344CB8AC3E}">
        <p14:creationId xmlns:p14="http://schemas.microsoft.com/office/powerpoint/2010/main" val="38812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WLAN Planning and Design: Speed and Distance Requirements</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r>
              <a:rPr lang="en-US" dirty="0"/>
              <a:t>Choosing the right APs</a:t>
            </a:r>
          </a:p>
          <a:p>
            <a:pPr lvl="1"/>
            <a:r>
              <a:rPr lang="en-US" dirty="0"/>
              <a:t>Where are users located?</a:t>
            </a:r>
          </a:p>
          <a:p>
            <a:pPr lvl="1"/>
            <a:r>
              <a:rPr lang="en-US" dirty="0"/>
              <a:t>What applications will users use (email on the Internet, productivity, video conferencing)?</a:t>
            </a:r>
          </a:p>
          <a:p>
            <a:r>
              <a:rPr lang="en-US" dirty="0"/>
              <a:t>Distance issues</a:t>
            </a:r>
          </a:p>
          <a:p>
            <a:pPr lvl="1"/>
            <a:r>
              <a:rPr lang="en-US" dirty="0"/>
              <a:t>A fast network that does not cover all necessary areas is not functional</a:t>
            </a:r>
          </a:p>
          <a:p>
            <a:pPr lvl="1"/>
            <a:r>
              <a:rPr lang="en-US" dirty="0"/>
              <a:t>Create a map of intended coverage</a:t>
            </a:r>
          </a:p>
          <a:p>
            <a:pPr lvl="1"/>
            <a:r>
              <a:rPr lang="en-US" dirty="0"/>
              <a:t>Plot where users will be</a:t>
            </a:r>
          </a:p>
          <a:p>
            <a:pPr lvl="1"/>
            <a:r>
              <a:rPr lang="en-US" dirty="0"/>
              <a:t>Determine if you will support indoor, outdoor, or both</a:t>
            </a:r>
          </a:p>
          <a:p>
            <a:pPr lvl="1"/>
            <a:r>
              <a:rPr lang="en-US" dirty="0"/>
              <a:t>Determine whether coverage needs to span multiple floors in a building</a:t>
            </a:r>
          </a:p>
        </p:txBody>
      </p:sp>
    </p:spTree>
    <p:custDataLst>
      <p:tags r:id="rId1"/>
    </p:custDataLst>
    <p:extLst>
      <p:ext uri="{BB962C8B-B14F-4D97-AF65-F5344CB8AC3E}">
        <p14:creationId xmlns:p14="http://schemas.microsoft.com/office/powerpoint/2010/main" val="172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Basic Set Service (BSS) Requires the Inclusion of an Access Point (Base Station)</a:t>
            </a:r>
          </a:p>
        </p:txBody>
      </p:sp>
      <p:pic>
        <p:nvPicPr>
          <p:cNvPr id="4" name="Picture 3" descr="An illustration depicts a B S S topology that consists of an access point connected to a wired network and wireless devices. A switch is connected to a wired network on one end, and to an access point that links to wireless mobile devices.&#10;">
            <a:extLst>
              <a:ext uri="{FF2B5EF4-FFF2-40B4-BE49-F238E27FC236}">
                <a16:creationId xmlns:a16="http://schemas.microsoft.com/office/drawing/2014/main" id="{147751D5-018B-4B90-B18A-0A56F6EC3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8378" y="1492302"/>
            <a:ext cx="7795242" cy="4567398"/>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2095103" y="5985269"/>
            <a:ext cx="8405835" cy="404898"/>
          </a:xfrm>
        </p:spPr>
        <p:txBody>
          <a:bodyPr/>
          <a:lstStyle/>
          <a:p>
            <a:pPr marL="0" indent="0">
              <a:buNone/>
            </a:pPr>
            <a:r>
              <a:rPr lang="en-IN" sz="1800" b="1" i="0" u="none" strike="noStrike" baseline="0" dirty="0"/>
              <a:t>FIGURE 10-10 </a:t>
            </a:r>
            <a:r>
              <a:rPr lang="en-GB" sz="1800" b="0" i="0" u="none" strike="noStrike" baseline="0" dirty="0"/>
              <a:t>A BSS requires the inclusion of an access point (base station). </a:t>
            </a:r>
            <a:endParaRPr lang="en-US" dirty="0"/>
          </a:p>
        </p:txBody>
      </p:sp>
    </p:spTree>
    <p:custDataLst>
      <p:tags r:id="rId1"/>
    </p:custDataLst>
    <p:extLst>
      <p:ext uri="{BB962C8B-B14F-4D97-AF65-F5344CB8AC3E}">
        <p14:creationId xmlns:p14="http://schemas.microsoft.com/office/powerpoint/2010/main" val="151502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Multiple Access Points in a Single WLAN Create an ESS</a:t>
            </a:r>
            <a:br>
              <a:rPr lang="en-US" dirty="0">
                <a:ea typeface="ＭＳ Ｐゴシック" pitchFamily="34" charset="-128"/>
              </a:rPr>
            </a:br>
            <a:r>
              <a:rPr lang="en-US" dirty="0">
                <a:ea typeface="ＭＳ Ｐゴシック" pitchFamily="34" charset="-128"/>
              </a:rPr>
              <a:t>Topology</a:t>
            </a:r>
          </a:p>
        </p:txBody>
      </p:sp>
      <p:pic>
        <p:nvPicPr>
          <p:cNvPr id="4" name="Picture 3" descr="An illustration presents that a switch is connected to a wired network on one end, and to an access point that links to wireless mobile devices. A similar structure is below it. The two structures are connected by an internet server.">
            <a:extLst>
              <a:ext uri="{FF2B5EF4-FFF2-40B4-BE49-F238E27FC236}">
                <a16:creationId xmlns:a16="http://schemas.microsoft.com/office/drawing/2014/main" id="{6A78CA77-94E3-4028-8E19-58EFCD8B39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5629" y="1381071"/>
            <a:ext cx="4753105" cy="5223515"/>
          </a:xfrm>
          <a:prstGeom prst="rect">
            <a:avLst/>
          </a:prstGeom>
        </p:spPr>
      </p:pic>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a:xfrm>
            <a:off x="6808734" y="6062327"/>
            <a:ext cx="4348717" cy="584791"/>
          </a:xfrm>
        </p:spPr>
        <p:txBody>
          <a:bodyPr/>
          <a:lstStyle/>
          <a:p>
            <a:pPr marL="0" indent="0">
              <a:buNone/>
            </a:pPr>
            <a:r>
              <a:rPr lang="en-IN" sz="1800" b="1" i="0" u="none" strike="noStrike" baseline="0" dirty="0"/>
              <a:t>FIGURE 10-11 </a:t>
            </a:r>
            <a:r>
              <a:rPr lang="en-GB" sz="1800" b="0" i="0" u="none" strike="noStrike" baseline="0" dirty="0"/>
              <a:t>Multiple access points in a single WLAN create an ESS topology. </a:t>
            </a:r>
            <a:endParaRPr lang="en-US" dirty="0"/>
          </a:p>
        </p:txBody>
      </p:sp>
    </p:spTree>
    <p:custDataLst>
      <p:tags r:id="rId1"/>
    </p:custDataLst>
    <p:extLst>
      <p:ext uri="{BB962C8B-B14F-4D97-AF65-F5344CB8AC3E}">
        <p14:creationId xmlns:p14="http://schemas.microsoft.com/office/powerpoint/2010/main" val="6595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WLAN Planning and Design: Channel Bandwidth and Bonding</a:t>
            </a:r>
          </a:p>
        </p:txBody>
      </p:sp>
      <p:graphicFrame>
        <p:nvGraphicFramePr>
          <p:cNvPr id="3" name="Content Placeholder 2">
            <a:extLst>
              <a:ext uri="{FF2B5EF4-FFF2-40B4-BE49-F238E27FC236}">
                <a16:creationId xmlns:a16="http://schemas.microsoft.com/office/drawing/2014/main" id="{E7B3C01B-217E-4930-9BD0-E0236639494A}"/>
              </a:ext>
            </a:extLst>
          </p:cNvPr>
          <p:cNvGraphicFramePr>
            <a:graphicFrameLocks noGrp="1"/>
          </p:cNvGraphicFramePr>
          <p:nvPr>
            <p:ph idx="1"/>
            <p:extLst>
              <p:ext uri="{D42A27DB-BD31-4B8C-83A1-F6EECF244321}">
                <p14:modId xmlns:p14="http://schemas.microsoft.com/office/powerpoint/2010/main" val="3055722782"/>
              </p:ext>
            </p:extLst>
          </p:nvPr>
        </p:nvGraphicFramePr>
        <p:xfrm>
          <a:off x="952500" y="1861849"/>
          <a:ext cx="10287000" cy="3975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1576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1BBF-B5B6-FDFC-BC7D-A17F3E2A33CB}"/>
              </a:ext>
            </a:extLst>
          </p:cNvPr>
          <p:cNvSpPr>
            <a:spLocks noGrp="1"/>
          </p:cNvSpPr>
          <p:nvPr>
            <p:ph type="title"/>
          </p:nvPr>
        </p:nvSpPr>
        <p:spPr/>
        <p:txBody>
          <a:bodyPr/>
          <a:lstStyle/>
          <a:p>
            <a:r>
              <a:rPr lang="en-US" dirty="0" err="1"/>
              <a:t>Wifi</a:t>
            </a:r>
            <a:r>
              <a:rPr lang="en-US" dirty="0"/>
              <a:t> Channels 2.4GHz</a:t>
            </a:r>
          </a:p>
        </p:txBody>
      </p:sp>
      <p:sp>
        <p:nvSpPr>
          <p:cNvPr id="3" name="Content Placeholder 2">
            <a:extLst>
              <a:ext uri="{FF2B5EF4-FFF2-40B4-BE49-F238E27FC236}">
                <a16:creationId xmlns:a16="http://schemas.microsoft.com/office/drawing/2014/main" id="{AD7FBAE2-10E4-1125-0258-05B0ABCE588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06D6E9-73A6-4486-E65D-8D5E9FA1339C}"/>
              </a:ext>
            </a:extLst>
          </p:cNvPr>
          <p:cNvPicPr>
            <a:picLocks noChangeAspect="1"/>
          </p:cNvPicPr>
          <p:nvPr/>
        </p:nvPicPr>
        <p:blipFill>
          <a:blip r:embed="rId2"/>
          <a:stretch>
            <a:fillRect/>
          </a:stretch>
        </p:blipFill>
        <p:spPr>
          <a:xfrm>
            <a:off x="925830" y="1490871"/>
            <a:ext cx="10340340" cy="4699046"/>
          </a:xfrm>
          <a:prstGeom prst="rect">
            <a:avLst/>
          </a:prstGeom>
        </p:spPr>
      </p:pic>
    </p:spTree>
    <p:extLst>
      <p:ext uri="{BB962C8B-B14F-4D97-AF65-F5344CB8AC3E}">
        <p14:creationId xmlns:p14="http://schemas.microsoft.com/office/powerpoint/2010/main" val="4588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39E7D-D941-374E-86EC-46D807B24D5F}"/>
              </a:ext>
            </a:extLst>
          </p:cNvPr>
          <p:cNvSpPr>
            <a:spLocks noGrp="1"/>
          </p:cNvSpPr>
          <p:nvPr>
            <p:ph type="title"/>
          </p:nvPr>
        </p:nvSpPr>
        <p:spPr/>
        <p:txBody>
          <a:bodyPr/>
          <a:lstStyle/>
          <a:p>
            <a:r>
              <a:rPr lang="en-US" dirty="0">
                <a:ea typeface="ＭＳ Ｐゴシック" pitchFamily="34" charset="-128"/>
              </a:rPr>
              <a:t>IEEE 802.11 Family of Standards </a:t>
            </a:r>
            <a:r>
              <a:rPr lang="en-US" sz="2000" dirty="0">
                <a:ea typeface="ＭＳ Ｐゴシック" pitchFamily="34" charset="-128"/>
              </a:rPr>
              <a:t>(1 of 2)</a:t>
            </a:r>
            <a:endParaRPr lang="en-US" sz="2000" dirty="0"/>
          </a:p>
        </p:txBody>
      </p:sp>
      <p:graphicFrame>
        <p:nvGraphicFramePr>
          <p:cNvPr id="12" name="Content Placeholder 3" descr="Alt text FPO"/>
          <p:cNvGraphicFramePr>
            <a:graphicFrameLocks noGrp="1"/>
          </p:cNvGraphicFramePr>
          <p:nvPr>
            <p:ph sz="half" idx="2"/>
            <p:extLst>
              <p:ext uri="{D42A27DB-BD31-4B8C-83A1-F6EECF244321}">
                <p14:modId xmlns:p14="http://schemas.microsoft.com/office/powerpoint/2010/main" val="3102592343"/>
              </p:ext>
            </p:extLst>
          </p:nvPr>
        </p:nvGraphicFramePr>
        <p:xfrm>
          <a:off x="853440" y="1532776"/>
          <a:ext cx="10393680" cy="4432528"/>
        </p:xfrm>
        <a:graphic>
          <a:graphicData uri="http://schemas.openxmlformats.org/drawingml/2006/table">
            <a:tbl>
              <a:tblPr firstRow="1" bandRow="1">
                <a:tableStyleId>{C083E6E3-FA7D-4D7B-A595-EF9225AFEA82}</a:tableStyleId>
              </a:tblPr>
              <a:tblGrid>
                <a:gridCol w="2154165">
                  <a:extLst>
                    <a:ext uri="{9D8B030D-6E8A-4147-A177-3AD203B41FA5}">
                      <a16:colId xmlns:a16="http://schemas.microsoft.com/office/drawing/2014/main" val="20000"/>
                    </a:ext>
                  </a:extLst>
                </a:gridCol>
                <a:gridCol w="6720289">
                  <a:extLst>
                    <a:ext uri="{9D8B030D-6E8A-4147-A177-3AD203B41FA5}">
                      <a16:colId xmlns:a16="http://schemas.microsoft.com/office/drawing/2014/main" val="1089231776"/>
                    </a:ext>
                  </a:extLst>
                </a:gridCol>
                <a:gridCol w="1519226">
                  <a:extLst>
                    <a:ext uri="{9D8B030D-6E8A-4147-A177-3AD203B41FA5}">
                      <a16:colId xmlns:a16="http://schemas.microsoft.com/office/drawing/2014/main" val="20001"/>
                    </a:ext>
                  </a:extLst>
                </a:gridCol>
              </a:tblGrid>
              <a:tr h="474056">
                <a:tc>
                  <a:txBody>
                    <a:bodyPr/>
                    <a:lstStyle/>
                    <a:p>
                      <a:r>
                        <a:rPr lang="en-US" sz="1800" dirty="0">
                          <a:latin typeface="Arial" panose="020B0604020202020204" pitchFamily="34" charset="0"/>
                          <a:cs typeface="Arial" panose="020B0604020202020204" pitchFamily="34" charset="0"/>
                        </a:rPr>
                        <a:t>IEEE Standard</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Defines</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Approval Date</a:t>
                      </a:r>
                      <a:endParaRPr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474056">
                <a:tc>
                  <a:txBody>
                    <a:bodyPr/>
                    <a:lstStyle/>
                    <a:p>
                      <a:r>
                        <a:rPr lang="en-US" sz="1800" b="0" i="0" dirty="0">
                          <a:latin typeface="Arial" panose="020B0604020202020204" pitchFamily="34" charset="0"/>
                          <a:cs typeface="Arial" panose="020B0604020202020204" pitchFamily="34" charset="0"/>
                        </a:rPr>
                        <a:t>802.11</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 Mbps wireless networking</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1997</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474056">
                <a:tc>
                  <a:txBody>
                    <a:bodyPr/>
                    <a:lstStyle/>
                    <a:p>
                      <a:r>
                        <a:rPr lang="en-US" sz="1800" dirty="0">
                          <a:latin typeface="Arial" panose="020B0604020202020204" pitchFamily="34" charset="0"/>
                          <a:cs typeface="Arial" panose="020B0604020202020204" pitchFamily="34" charset="0"/>
                        </a:rPr>
                        <a:t>802.11a</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54 Mbps wireless networking (5 GHz band)</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1999</a:t>
                      </a:r>
                      <a:endParaRPr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474056">
                <a:tc>
                  <a:txBody>
                    <a:bodyPr/>
                    <a:lstStyle/>
                    <a:p>
                      <a:r>
                        <a:rPr lang="en-US" sz="1800" b="0" i="0" dirty="0">
                          <a:latin typeface="Arial" panose="020B0604020202020204" pitchFamily="34" charset="0"/>
                          <a:cs typeface="Arial" panose="020B0604020202020204" pitchFamily="34" charset="0"/>
                        </a:rPr>
                        <a:t>802.11b</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11 Mbps wireless networking (2.4 GHz band)</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1999</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474056">
                <a:tc>
                  <a:txBody>
                    <a:bodyPr/>
                    <a:lstStyle/>
                    <a:p>
                      <a:r>
                        <a:rPr lang="en-US" sz="1800" b="0" i="0" dirty="0">
                          <a:latin typeface="Arial" panose="020B0604020202020204" pitchFamily="34" charset="0"/>
                          <a:cs typeface="Arial" panose="020B0604020202020204" pitchFamily="34" charset="0"/>
                        </a:rPr>
                        <a:t>802.11g</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54 Mbps wireless networking (2.4 GHz band)</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2003</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43907900"/>
                  </a:ext>
                </a:extLst>
              </a:tr>
              <a:tr h="474056">
                <a:tc>
                  <a:txBody>
                    <a:bodyPr/>
                    <a:lstStyle/>
                    <a:p>
                      <a:r>
                        <a:rPr lang="en-US" sz="1800" b="0" i="0" dirty="0">
                          <a:latin typeface="Arial" panose="020B0604020202020204" pitchFamily="34" charset="0"/>
                          <a:cs typeface="Arial" panose="020B0604020202020204" pitchFamily="34" charset="0"/>
                        </a:rPr>
                        <a:t>802.11i</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Security improvements to 802.11x standards</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2004</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03116230"/>
                  </a:ext>
                </a:extLst>
              </a:tr>
              <a:tr h="474056">
                <a:tc>
                  <a:txBody>
                    <a:bodyPr/>
                    <a:lstStyle/>
                    <a:p>
                      <a:r>
                        <a:rPr lang="en-US" sz="1800" b="0" i="0" dirty="0">
                          <a:latin typeface="Arial" panose="020B0604020202020204" pitchFamily="34" charset="0"/>
                          <a:cs typeface="Arial" panose="020B0604020202020204" pitchFamily="34" charset="0"/>
                        </a:rPr>
                        <a:t>802.11n</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600 Mbps wireless networking (2.4 and 5 GHz band)</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2009</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86166182"/>
                  </a:ext>
                </a:extLst>
              </a:tr>
              <a:tr h="474056">
                <a:tc>
                  <a:txBody>
                    <a:bodyPr/>
                    <a:lstStyle/>
                    <a:p>
                      <a:r>
                        <a:rPr lang="en-US" sz="1800" b="0" i="0" dirty="0">
                          <a:latin typeface="Arial" panose="020B0604020202020204" pitchFamily="34" charset="0"/>
                          <a:cs typeface="Arial" panose="020B0604020202020204" pitchFamily="34" charset="0"/>
                        </a:rPr>
                        <a:t>802.11ac</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1300 Mbps wireless networking (5 GHz band)</a:t>
                      </a:r>
                    </a:p>
                  </a:txBody>
                  <a:tcPr anchor="ctr"/>
                </a:tc>
                <a:tc>
                  <a:txBody>
                    <a:bodyPr/>
                    <a:lstStyle/>
                    <a:p>
                      <a:r>
                        <a:rPr lang="en-US" sz="1800" b="0" i="0" dirty="0">
                          <a:latin typeface="Arial" panose="020B0604020202020204" pitchFamily="34" charset="0"/>
                          <a:cs typeface="Arial" panose="020B0604020202020204" pitchFamily="34" charset="0"/>
                        </a:rPr>
                        <a:t>2014</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43152657"/>
                  </a:ext>
                </a:extLst>
              </a:tr>
              <a:tr h="474056">
                <a:tc>
                  <a:txBody>
                    <a:bodyPr/>
                    <a:lstStyle/>
                    <a:p>
                      <a:r>
                        <a:rPr lang="en-US" sz="1800" b="0" i="0" dirty="0">
                          <a:latin typeface="Arial" panose="020B0604020202020204" pitchFamily="34" charset="0"/>
                          <a:cs typeface="Arial" panose="020B0604020202020204" pitchFamily="34" charset="0"/>
                        </a:rPr>
                        <a:t>802.11ax</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10,000 Mbps wireless networking (2.4, 5, and 6 GHz band)</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2019</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16108710"/>
                  </a:ext>
                </a:extLst>
              </a:tr>
            </a:tbl>
          </a:graphicData>
        </a:graphic>
      </p:graphicFrame>
    </p:spTree>
    <p:custDataLst>
      <p:tags r:id="rId1"/>
    </p:custDataLst>
    <p:extLst>
      <p:ext uri="{BB962C8B-B14F-4D97-AF65-F5344CB8AC3E}">
        <p14:creationId xmlns:p14="http://schemas.microsoft.com/office/powerpoint/2010/main" val="2462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0FF1-82A2-4E33-E8EB-4FE2D4BAFBDD}"/>
              </a:ext>
            </a:extLst>
          </p:cNvPr>
          <p:cNvSpPr>
            <a:spLocks noGrp="1"/>
          </p:cNvSpPr>
          <p:nvPr>
            <p:ph type="title"/>
          </p:nvPr>
        </p:nvSpPr>
        <p:spPr/>
        <p:txBody>
          <a:bodyPr/>
          <a:lstStyle/>
          <a:p>
            <a:r>
              <a:rPr lang="en-US" dirty="0" err="1"/>
              <a:t>Wifi</a:t>
            </a:r>
            <a:r>
              <a:rPr lang="en-US" dirty="0"/>
              <a:t> Channels 5GHz</a:t>
            </a:r>
          </a:p>
        </p:txBody>
      </p:sp>
      <p:sp>
        <p:nvSpPr>
          <p:cNvPr id="3" name="Content Placeholder 2">
            <a:extLst>
              <a:ext uri="{FF2B5EF4-FFF2-40B4-BE49-F238E27FC236}">
                <a16:creationId xmlns:a16="http://schemas.microsoft.com/office/drawing/2014/main" id="{FDE55D76-15DF-3C65-0958-A40EDE3195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DCF0D2-E3F1-53A3-E024-C4F7F123B23C}"/>
              </a:ext>
            </a:extLst>
          </p:cNvPr>
          <p:cNvPicPr>
            <a:picLocks noChangeAspect="1"/>
          </p:cNvPicPr>
          <p:nvPr/>
        </p:nvPicPr>
        <p:blipFill>
          <a:blip r:embed="rId2"/>
          <a:stretch>
            <a:fillRect/>
          </a:stretch>
        </p:blipFill>
        <p:spPr>
          <a:xfrm>
            <a:off x="979170" y="1490870"/>
            <a:ext cx="10233660" cy="4699047"/>
          </a:xfrm>
          <a:prstGeom prst="rect">
            <a:avLst/>
          </a:prstGeom>
        </p:spPr>
      </p:pic>
    </p:spTree>
    <p:extLst>
      <p:ext uri="{BB962C8B-B14F-4D97-AF65-F5344CB8AC3E}">
        <p14:creationId xmlns:p14="http://schemas.microsoft.com/office/powerpoint/2010/main" val="229581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WLAN Planning and Design: MIMO/MU-MIMO</a:t>
            </a:r>
          </a:p>
        </p:txBody>
      </p:sp>
      <p:graphicFrame>
        <p:nvGraphicFramePr>
          <p:cNvPr id="3" name="Content Placeholder 2">
            <a:extLst>
              <a:ext uri="{FF2B5EF4-FFF2-40B4-BE49-F238E27FC236}">
                <a16:creationId xmlns:a16="http://schemas.microsoft.com/office/drawing/2014/main" id="{0B6C5CDB-E2DF-4A23-BA14-D91603A29143}"/>
              </a:ext>
            </a:extLst>
          </p:cNvPr>
          <p:cNvGraphicFramePr>
            <a:graphicFrameLocks noGrp="1"/>
          </p:cNvGraphicFramePr>
          <p:nvPr>
            <p:ph idx="1"/>
            <p:extLst>
              <p:ext uri="{D42A27DB-BD31-4B8C-83A1-F6EECF244321}">
                <p14:modId xmlns:p14="http://schemas.microsoft.com/office/powerpoint/2010/main" val="2017334421"/>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573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WLAN Planning and Design: Unidirectional/</a:t>
            </a:r>
            <a:br>
              <a:rPr lang="en-US" dirty="0">
                <a:ea typeface="ＭＳ Ｐゴシック" pitchFamily="34" charset="-128"/>
              </a:rPr>
            </a:br>
            <a:r>
              <a:rPr lang="en-US" dirty="0">
                <a:ea typeface="ＭＳ Ｐゴシック" pitchFamily="34" charset="-128"/>
              </a:rPr>
              <a:t>Omnidirectional</a:t>
            </a:r>
          </a:p>
        </p:txBody>
      </p:sp>
      <p:graphicFrame>
        <p:nvGraphicFramePr>
          <p:cNvPr id="3" name="Content Placeholder 2">
            <a:extLst>
              <a:ext uri="{FF2B5EF4-FFF2-40B4-BE49-F238E27FC236}">
                <a16:creationId xmlns:a16="http://schemas.microsoft.com/office/drawing/2014/main" id="{FD0DB0CB-8761-417B-BF2C-1B1A85810686}"/>
              </a:ext>
            </a:extLst>
          </p:cNvPr>
          <p:cNvGraphicFramePr>
            <a:graphicFrameLocks noGrp="1"/>
          </p:cNvGraphicFramePr>
          <p:nvPr>
            <p:ph idx="1"/>
            <p:extLst>
              <p:ext uri="{D42A27DB-BD31-4B8C-83A1-F6EECF244321}">
                <p14:modId xmlns:p14="http://schemas.microsoft.com/office/powerpoint/2010/main" val="2780055945"/>
              </p:ext>
            </p:extLst>
          </p:nvPr>
        </p:nvGraphicFramePr>
        <p:xfrm>
          <a:off x="925513" y="1506429"/>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66527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F103-4348-93F2-B75F-170316E872E6}"/>
              </a:ext>
            </a:extLst>
          </p:cNvPr>
          <p:cNvSpPr>
            <a:spLocks noGrp="1"/>
          </p:cNvSpPr>
          <p:nvPr>
            <p:ph type="title"/>
          </p:nvPr>
        </p:nvSpPr>
        <p:spPr/>
        <p:txBody>
          <a:bodyPr/>
          <a:lstStyle/>
          <a:p>
            <a:r>
              <a:rPr lang="en-US" sz="3200" dirty="0">
                <a:solidFill>
                  <a:schemeClr val="bg1"/>
                </a:solidFill>
                <a:latin typeface="Arial" panose="020B0604020202020204" pitchFamily="34" charset="0"/>
                <a:cs typeface="Arial" panose="020B0604020202020204" pitchFamily="34" charset="0"/>
              </a:rPr>
              <a:t>Omnidirectional antennas</a:t>
            </a:r>
            <a:endParaRPr lang="en-US" dirty="0">
              <a:solidFill>
                <a:schemeClr val="bg1"/>
              </a:solidFill>
            </a:endParaRPr>
          </a:p>
        </p:txBody>
      </p:sp>
      <p:pic>
        <p:nvPicPr>
          <p:cNvPr id="5" name="Content Placeholder 4" descr="Chart&#10;&#10;Description automatically generated">
            <a:extLst>
              <a:ext uri="{FF2B5EF4-FFF2-40B4-BE49-F238E27FC236}">
                <a16:creationId xmlns:a16="http://schemas.microsoft.com/office/drawing/2014/main" id="{24908089-3BC7-C6A8-0F70-E5E6961FC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615" y="1522900"/>
            <a:ext cx="10550769" cy="4725499"/>
          </a:xfrm>
        </p:spPr>
      </p:pic>
    </p:spTree>
    <p:extLst>
      <p:ext uri="{BB962C8B-B14F-4D97-AF65-F5344CB8AC3E}">
        <p14:creationId xmlns:p14="http://schemas.microsoft.com/office/powerpoint/2010/main" val="217927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Performing a Site Survey</a:t>
            </a:r>
          </a:p>
        </p:txBody>
      </p:sp>
      <p:graphicFrame>
        <p:nvGraphicFramePr>
          <p:cNvPr id="3" name="Content Placeholder 2">
            <a:extLst>
              <a:ext uri="{FF2B5EF4-FFF2-40B4-BE49-F238E27FC236}">
                <a16:creationId xmlns:a16="http://schemas.microsoft.com/office/drawing/2014/main" id="{37C9B066-4DFD-402B-A081-CA5A47487BC7}"/>
              </a:ext>
            </a:extLst>
          </p:cNvPr>
          <p:cNvGraphicFramePr>
            <a:graphicFrameLocks noGrp="1"/>
          </p:cNvGraphicFramePr>
          <p:nvPr>
            <p:ph idx="1"/>
            <p:extLst>
              <p:ext uri="{D42A27DB-BD31-4B8C-83A1-F6EECF244321}">
                <p14:modId xmlns:p14="http://schemas.microsoft.com/office/powerpoint/2010/main" val="1147236671"/>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3170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Conducting the Site Tests</a:t>
            </a:r>
          </a:p>
        </p:txBody>
      </p:sp>
      <p:graphicFrame>
        <p:nvGraphicFramePr>
          <p:cNvPr id="3" name="Content Placeholder 2">
            <a:extLst>
              <a:ext uri="{FF2B5EF4-FFF2-40B4-BE49-F238E27FC236}">
                <a16:creationId xmlns:a16="http://schemas.microsoft.com/office/drawing/2014/main" id="{DE59239A-7C00-40F0-A552-9EF8B9724A1D}"/>
              </a:ext>
            </a:extLst>
          </p:cNvPr>
          <p:cNvGraphicFramePr>
            <a:graphicFrameLocks noGrp="1"/>
          </p:cNvGraphicFramePr>
          <p:nvPr>
            <p:ph idx="1"/>
            <p:extLst>
              <p:ext uri="{D42A27DB-BD31-4B8C-83A1-F6EECF244321}">
                <p14:modId xmlns:p14="http://schemas.microsoft.com/office/powerpoint/2010/main" val="523810002"/>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1707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B453-1B8A-1E98-DE30-A2AEC519D0C4}"/>
              </a:ext>
            </a:extLst>
          </p:cNvPr>
          <p:cNvSpPr>
            <a:spLocks noGrp="1"/>
          </p:cNvSpPr>
          <p:nvPr>
            <p:ph type="title"/>
          </p:nvPr>
        </p:nvSpPr>
        <p:spPr/>
        <p:txBody>
          <a:bodyPr/>
          <a:lstStyle/>
          <a:p>
            <a:r>
              <a:rPr lang="en-US" dirty="0">
                <a:ea typeface="ＭＳ Ｐゴシック" pitchFamily="34" charset="-128"/>
              </a:rPr>
              <a:t>Performing a Site Survey</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43052833-544B-48D4-902D-D8892C55B9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908" y="1596170"/>
            <a:ext cx="10152184" cy="4699000"/>
          </a:xfrm>
        </p:spPr>
      </p:pic>
    </p:spTree>
    <p:extLst>
      <p:ext uri="{BB962C8B-B14F-4D97-AF65-F5344CB8AC3E}">
        <p14:creationId xmlns:p14="http://schemas.microsoft.com/office/powerpoint/2010/main" val="114269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E0BB-1358-568F-F863-EA45CA09C0B5}"/>
              </a:ext>
            </a:extLst>
          </p:cNvPr>
          <p:cNvSpPr>
            <a:spLocks noGrp="1"/>
          </p:cNvSpPr>
          <p:nvPr>
            <p:ph type="title"/>
          </p:nvPr>
        </p:nvSpPr>
        <p:spPr/>
        <p:txBody>
          <a:bodyPr/>
          <a:lstStyle/>
          <a:p>
            <a:r>
              <a:rPr lang="en-US" dirty="0">
                <a:ea typeface="ＭＳ Ｐゴシック" pitchFamily="34" charset="-128"/>
              </a:rPr>
              <a:t>Performing a Site Survey (S/N)</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FF10BDC-9512-54B3-2D3C-3D73E3238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923" y="1490663"/>
            <a:ext cx="10972800" cy="4699000"/>
          </a:xfrm>
        </p:spPr>
      </p:pic>
    </p:spTree>
    <p:extLst>
      <p:ext uri="{BB962C8B-B14F-4D97-AF65-F5344CB8AC3E}">
        <p14:creationId xmlns:p14="http://schemas.microsoft.com/office/powerpoint/2010/main" val="326101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Summary</a:t>
            </a:r>
          </a:p>
        </p:txBody>
      </p:sp>
      <p:sp>
        <p:nvSpPr>
          <p:cNvPr id="2" name="Content Placeholder 1">
            <a:extLst>
              <a:ext uri="{FF2B5EF4-FFF2-40B4-BE49-F238E27FC236}">
                <a16:creationId xmlns:a16="http://schemas.microsoft.com/office/drawing/2014/main" id="{1B45D924-8662-4F45-B0DC-B7B09A46EE68}"/>
              </a:ext>
            </a:extLst>
          </p:cNvPr>
          <p:cNvSpPr>
            <a:spLocks noGrp="1"/>
          </p:cNvSpPr>
          <p:nvPr>
            <p:ph idx="1"/>
          </p:nvPr>
        </p:nvSpPr>
        <p:spPr/>
        <p:txBody>
          <a:bodyPr/>
          <a:lstStyle/>
          <a:p>
            <a:r>
              <a:rPr lang="en-US" dirty="0"/>
              <a:t>How wireless networking benefits users and organizations </a:t>
            </a:r>
          </a:p>
          <a:p>
            <a:r>
              <a:rPr lang="en-US" dirty="0"/>
              <a:t>Standards in the IEEE 802.11 wireless family</a:t>
            </a:r>
          </a:p>
          <a:p>
            <a:r>
              <a:rPr lang="en-US" dirty="0"/>
              <a:t>WLAN security</a:t>
            </a:r>
          </a:p>
          <a:p>
            <a:r>
              <a:rPr lang="en-US" dirty="0"/>
              <a:t>Designing and laying out a WLAN network</a:t>
            </a:r>
          </a:p>
          <a:p>
            <a:r>
              <a:rPr lang="en-US" dirty="0"/>
              <a:t>Conducting a radio frequency (RF) site survey</a:t>
            </a:r>
          </a:p>
        </p:txBody>
      </p:sp>
    </p:spTree>
    <p:custDataLst>
      <p:tags r:id="rId1"/>
    </p:custDataLst>
    <p:extLst>
      <p:ext uri="{BB962C8B-B14F-4D97-AF65-F5344CB8AC3E}">
        <p14:creationId xmlns:p14="http://schemas.microsoft.com/office/powerpoint/2010/main" val="195009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39E7D-D941-374E-86EC-46D807B24D5F}"/>
              </a:ext>
            </a:extLst>
          </p:cNvPr>
          <p:cNvSpPr>
            <a:spLocks noGrp="1"/>
          </p:cNvSpPr>
          <p:nvPr>
            <p:ph type="title"/>
          </p:nvPr>
        </p:nvSpPr>
        <p:spPr/>
        <p:txBody>
          <a:bodyPr/>
          <a:lstStyle/>
          <a:p>
            <a:r>
              <a:rPr lang="en-US" dirty="0">
                <a:ea typeface="ＭＳ Ｐゴシック" pitchFamily="34" charset="-128"/>
              </a:rPr>
              <a:t>IEEE 802.11 Family of Standards </a:t>
            </a:r>
            <a:r>
              <a:rPr lang="en-US" sz="2000" dirty="0">
                <a:ea typeface="ＭＳ Ｐゴシック" pitchFamily="34" charset="-128"/>
              </a:rPr>
              <a:t>(2 of 2)</a:t>
            </a:r>
            <a:endParaRPr lang="en-US" sz="2000" dirty="0"/>
          </a:p>
        </p:txBody>
      </p:sp>
      <p:graphicFrame>
        <p:nvGraphicFramePr>
          <p:cNvPr id="12" name="Content Placeholder 3" descr="Alt text FPO"/>
          <p:cNvGraphicFramePr>
            <a:graphicFrameLocks noGrp="1"/>
          </p:cNvGraphicFramePr>
          <p:nvPr>
            <p:ph sz="half" idx="2"/>
            <p:extLst>
              <p:ext uri="{D42A27DB-BD31-4B8C-83A1-F6EECF244321}">
                <p14:modId xmlns:p14="http://schemas.microsoft.com/office/powerpoint/2010/main" val="2409744529"/>
              </p:ext>
            </p:extLst>
          </p:nvPr>
        </p:nvGraphicFramePr>
        <p:xfrm>
          <a:off x="853440" y="1532776"/>
          <a:ext cx="10393680" cy="2976648"/>
        </p:xfrm>
        <a:graphic>
          <a:graphicData uri="http://schemas.openxmlformats.org/drawingml/2006/table">
            <a:tbl>
              <a:tblPr firstRow="1" bandRow="1">
                <a:tableStyleId>{C083E6E3-FA7D-4D7B-A595-EF9225AFEA82}</a:tableStyleId>
              </a:tblPr>
              <a:tblGrid>
                <a:gridCol w="2154165">
                  <a:extLst>
                    <a:ext uri="{9D8B030D-6E8A-4147-A177-3AD203B41FA5}">
                      <a16:colId xmlns:a16="http://schemas.microsoft.com/office/drawing/2014/main" val="20000"/>
                    </a:ext>
                  </a:extLst>
                </a:gridCol>
                <a:gridCol w="6720289">
                  <a:extLst>
                    <a:ext uri="{9D8B030D-6E8A-4147-A177-3AD203B41FA5}">
                      <a16:colId xmlns:a16="http://schemas.microsoft.com/office/drawing/2014/main" val="1089231776"/>
                    </a:ext>
                  </a:extLst>
                </a:gridCol>
                <a:gridCol w="1519226">
                  <a:extLst>
                    <a:ext uri="{9D8B030D-6E8A-4147-A177-3AD203B41FA5}">
                      <a16:colId xmlns:a16="http://schemas.microsoft.com/office/drawing/2014/main" val="20001"/>
                    </a:ext>
                  </a:extLst>
                </a:gridCol>
              </a:tblGrid>
              <a:tr h="474056">
                <a:tc>
                  <a:txBody>
                    <a:bodyPr/>
                    <a:lstStyle/>
                    <a:p>
                      <a:r>
                        <a:rPr lang="en-US" sz="1800" dirty="0">
                          <a:latin typeface="Arial" panose="020B0604020202020204" pitchFamily="34" charset="0"/>
                          <a:cs typeface="Arial" panose="020B0604020202020204" pitchFamily="34" charset="0"/>
                        </a:rPr>
                        <a:t>IEEE Standard</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Defines</a:t>
                      </a:r>
                      <a:endParaRPr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Approval Date</a:t>
                      </a:r>
                      <a:endParaRPr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474056">
                <a:tc>
                  <a:txBody>
                    <a:bodyPr/>
                    <a:lstStyle/>
                    <a:p>
                      <a:r>
                        <a:rPr lang="en-US" sz="1800" b="0" i="0" dirty="0">
                          <a:latin typeface="Arial" panose="020B0604020202020204" pitchFamily="34" charset="0"/>
                          <a:cs typeface="Arial" panose="020B0604020202020204" pitchFamily="34" charset="0"/>
                        </a:rPr>
                        <a:t>802.15</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Wireless personal area network (WPAN), a wireless version of a personal area network (PAN) (a network of devices in close proximity to one another)</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2008</a:t>
                      </a:r>
                      <a:endParaRPr sz="1800" b="0" i="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19614522"/>
                  </a:ext>
                </a:extLst>
              </a:tr>
              <a:tr h="474056">
                <a:tc>
                  <a:txBody>
                    <a:bodyPr/>
                    <a:lstStyle/>
                    <a:p>
                      <a:r>
                        <a:rPr lang="en-US" sz="1800" b="0" i="0" dirty="0">
                          <a:latin typeface="Arial" panose="020B0604020202020204" pitchFamily="34" charset="0"/>
                          <a:cs typeface="Arial" panose="020B0604020202020204" pitchFamily="34" charset="0"/>
                        </a:rPr>
                        <a:t>802.16</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WirelessMAN (WMAN)—WiMAX</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2005</a:t>
                      </a:r>
                    </a:p>
                  </a:txBody>
                  <a:tcPr anchor="ctr"/>
                </a:tc>
                <a:extLst>
                  <a:ext uri="{0D108BD9-81ED-4DB2-BD59-A6C34878D82A}">
                    <a16:rowId xmlns:a16="http://schemas.microsoft.com/office/drawing/2014/main" val="1526395596"/>
                  </a:ext>
                </a:extLst>
              </a:tr>
              <a:tr h="474056">
                <a:tc>
                  <a:txBody>
                    <a:bodyPr/>
                    <a:lstStyle/>
                    <a:p>
                      <a:r>
                        <a:rPr lang="en-US" sz="1800" b="0" i="0" dirty="0">
                          <a:latin typeface="Arial" panose="020B0604020202020204" pitchFamily="34" charset="0"/>
                          <a:cs typeface="Arial" panose="020B0604020202020204" pitchFamily="34" charset="0"/>
                        </a:rPr>
                        <a:t>802.20</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Fixed wireless broadband</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2004</a:t>
                      </a:r>
                    </a:p>
                  </a:txBody>
                  <a:tcPr anchor="ctr"/>
                </a:tc>
                <a:extLst>
                  <a:ext uri="{0D108BD9-81ED-4DB2-BD59-A6C34878D82A}">
                    <a16:rowId xmlns:a16="http://schemas.microsoft.com/office/drawing/2014/main" val="2884996919"/>
                  </a:ext>
                </a:extLst>
              </a:tr>
              <a:tr h="474056">
                <a:tc>
                  <a:txBody>
                    <a:bodyPr/>
                    <a:lstStyle/>
                    <a:p>
                      <a:r>
                        <a:rPr lang="en-US" sz="1800" b="0" i="0" dirty="0">
                          <a:latin typeface="Arial" panose="020B0604020202020204" pitchFamily="34" charset="0"/>
                          <a:cs typeface="Arial" panose="020B0604020202020204" pitchFamily="34" charset="0"/>
                        </a:rPr>
                        <a:t>802.22</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Wireless regional area network (WRAN)</a:t>
                      </a:r>
                      <a:endParaRPr sz="1800" b="0" i="0" dirty="0">
                        <a:latin typeface="Arial" panose="020B0604020202020204" pitchFamily="34" charset="0"/>
                        <a:cs typeface="Arial" panose="020B0604020202020204" pitchFamily="34" charset="0"/>
                      </a:endParaRPr>
                    </a:p>
                  </a:txBody>
                  <a:tcPr anchor="ctr"/>
                </a:tc>
                <a:tc>
                  <a:txBody>
                    <a:bodyPr/>
                    <a:lstStyle/>
                    <a:p>
                      <a:r>
                        <a:rPr lang="en-US" sz="1800" b="0" i="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11727669"/>
                  </a:ext>
                </a:extLst>
              </a:tr>
            </a:tbl>
          </a:graphicData>
        </a:graphic>
      </p:graphicFrame>
    </p:spTree>
    <p:custDataLst>
      <p:tags r:id="rId1"/>
    </p:custDataLst>
    <p:extLst>
      <p:ext uri="{BB962C8B-B14F-4D97-AF65-F5344CB8AC3E}">
        <p14:creationId xmlns:p14="http://schemas.microsoft.com/office/powerpoint/2010/main" val="331115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818A-807F-49E0-A87E-A5F84A3F26D8}"/>
              </a:ext>
            </a:extLst>
          </p:cNvPr>
          <p:cNvSpPr>
            <a:spLocks noGrp="1"/>
          </p:cNvSpPr>
          <p:nvPr>
            <p:ph type="title"/>
          </p:nvPr>
        </p:nvSpPr>
        <p:spPr/>
        <p:txBody>
          <a:bodyPr/>
          <a:lstStyle/>
          <a:p>
            <a:r>
              <a:rPr lang="en-US" dirty="0">
                <a:ea typeface="ＭＳ Ｐゴシック" pitchFamily="34" charset="-128"/>
              </a:rPr>
              <a:t>The IEEE 802.11a and 802.11b WLAN Standards</a:t>
            </a:r>
            <a:endParaRPr lang="en-US" dirty="0"/>
          </a:p>
        </p:txBody>
      </p:sp>
      <p:sp>
        <p:nvSpPr>
          <p:cNvPr id="3" name="Content Placeholder 2">
            <a:extLst>
              <a:ext uri="{FF2B5EF4-FFF2-40B4-BE49-F238E27FC236}">
                <a16:creationId xmlns:a16="http://schemas.microsoft.com/office/drawing/2014/main" id="{CEAD0991-6B34-4212-819D-14628FF17003}"/>
              </a:ext>
            </a:extLst>
          </p:cNvPr>
          <p:cNvSpPr>
            <a:spLocks noGrp="1"/>
          </p:cNvSpPr>
          <p:nvPr>
            <p:ph sz="half" idx="1"/>
          </p:nvPr>
        </p:nvSpPr>
        <p:spPr>
          <a:ln>
            <a:solidFill>
              <a:schemeClr val="accent3">
                <a:lumMod val="60000"/>
                <a:lumOff val="40000"/>
              </a:schemeClr>
            </a:solidFill>
          </a:ln>
        </p:spPr>
        <p:txBody>
          <a:bodyPr/>
          <a:lstStyle/>
          <a:p>
            <a:pPr marL="0" indent="0">
              <a:buNone/>
            </a:pPr>
            <a:r>
              <a:rPr lang="en-US" b="1" dirty="0"/>
              <a:t>802.11a</a:t>
            </a:r>
          </a:p>
          <a:p>
            <a:r>
              <a:rPr lang="en-US" dirty="0"/>
              <a:t>Typical throughput in mid-20 Mbps</a:t>
            </a:r>
          </a:p>
          <a:p>
            <a:r>
              <a:rPr lang="en-US" dirty="0"/>
              <a:t>Restricted almost to line of sight; cannot penetrate as far as 802.11b/g</a:t>
            </a:r>
          </a:p>
          <a:p>
            <a:r>
              <a:rPr lang="en-US" dirty="0"/>
              <a:t>Uses orthogonal frequency-division multiplexing (OFDM), Unlicensed National Information Infrastructure (UNII), multipath propagation, IEEE 802.11a modulation</a:t>
            </a:r>
          </a:p>
          <a:p>
            <a:endParaRPr lang="en-US" dirty="0"/>
          </a:p>
        </p:txBody>
      </p:sp>
      <p:sp>
        <p:nvSpPr>
          <p:cNvPr id="4" name="Content Placeholder 3">
            <a:extLst>
              <a:ext uri="{FF2B5EF4-FFF2-40B4-BE49-F238E27FC236}">
                <a16:creationId xmlns:a16="http://schemas.microsoft.com/office/drawing/2014/main" id="{F67BF544-8FE6-4098-B497-00A75DC46285}"/>
              </a:ext>
            </a:extLst>
          </p:cNvPr>
          <p:cNvSpPr>
            <a:spLocks noGrp="1"/>
          </p:cNvSpPr>
          <p:nvPr>
            <p:ph sz="half" idx="2"/>
          </p:nvPr>
        </p:nvSpPr>
        <p:spPr>
          <a:solidFill>
            <a:schemeClr val="accent3">
              <a:lumMod val="20000"/>
              <a:lumOff val="80000"/>
            </a:schemeClr>
          </a:solidFill>
        </p:spPr>
        <p:txBody>
          <a:bodyPr/>
          <a:lstStyle/>
          <a:p>
            <a:pPr marL="0" indent="0">
              <a:buNone/>
            </a:pPr>
            <a:r>
              <a:rPr lang="en-US" b="1" dirty="0"/>
              <a:t>802.11b/Legacy</a:t>
            </a:r>
          </a:p>
          <a:p>
            <a:r>
              <a:rPr lang="en-US" dirty="0"/>
              <a:t>The first wireless standard in use</a:t>
            </a:r>
          </a:p>
          <a:p>
            <a:r>
              <a:rPr lang="en-US" dirty="0"/>
              <a:t>Less susceptible to corruption</a:t>
            </a:r>
          </a:p>
          <a:p>
            <a:r>
              <a:rPr lang="en-US" dirty="0"/>
              <a:t>Supported two data transfer speeds—1 or 2 megabits per second (Mbps)</a:t>
            </a:r>
          </a:p>
          <a:p>
            <a:r>
              <a:rPr lang="en-US" dirty="0"/>
              <a:t>Scaled back as signal quality decreased</a:t>
            </a:r>
          </a:p>
          <a:p>
            <a:endParaRPr lang="en-US" dirty="0"/>
          </a:p>
        </p:txBody>
      </p:sp>
    </p:spTree>
    <p:custDataLst>
      <p:tags r:id="rId1"/>
    </p:custDataLst>
    <p:extLst>
      <p:ext uri="{BB962C8B-B14F-4D97-AF65-F5344CB8AC3E}">
        <p14:creationId xmlns:p14="http://schemas.microsoft.com/office/powerpoint/2010/main" val="174106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73E3-1302-0CBE-B74F-B1F9F8354B7E}"/>
              </a:ext>
            </a:extLst>
          </p:cNvPr>
          <p:cNvSpPr>
            <a:spLocks noGrp="1"/>
          </p:cNvSpPr>
          <p:nvPr>
            <p:ph type="title"/>
          </p:nvPr>
        </p:nvSpPr>
        <p:spPr/>
        <p:txBody>
          <a:bodyPr/>
          <a:lstStyle/>
          <a:p>
            <a:r>
              <a:rPr lang="en-US" dirty="0"/>
              <a:t>OFDM</a:t>
            </a:r>
          </a:p>
        </p:txBody>
      </p:sp>
      <p:pic>
        <p:nvPicPr>
          <p:cNvPr id="6" name="Content Placeholder 5" descr="Graphical user interface&#10;&#10;Description automatically generated with low confidence">
            <a:extLst>
              <a:ext uri="{FF2B5EF4-FFF2-40B4-BE49-F238E27FC236}">
                <a16:creationId xmlns:a16="http://schemas.microsoft.com/office/drawing/2014/main" id="{BFD0D590-BD4A-1717-AD36-0D49B9B538F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461052"/>
            <a:ext cx="5313363" cy="4729436"/>
          </a:xfrm>
        </p:spPr>
      </p:pic>
      <p:sp>
        <p:nvSpPr>
          <p:cNvPr id="4" name="Content Placeholder 3">
            <a:extLst>
              <a:ext uri="{FF2B5EF4-FFF2-40B4-BE49-F238E27FC236}">
                <a16:creationId xmlns:a16="http://schemas.microsoft.com/office/drawing/2014/main" id="{E0D63AA0-BA3D-9DB4-D380-F48EC0725239}"/>
              </a:ext>
            </a:extLst>
          </p:cNvPr>
          <p:cNvSpPr>
            <a:spLocks noGrp="1"/>
          </p:cNvSpPr>
          <p:nvPr>
            <p:ph sz="half" idx="2"/>
          </p:nvPr>
        </p:nvSpPr>
        <p:spPr/>
        <p:txBody>
          <a:bodyPr/>
          <a:lstStyle/>
          <a:p>
            <a:r>
              <a:rPr lang="en-US" b="0" i="0" dirty="0">
                <a:solidFill>
                  <a:srgbClr val="666666"/>
                </a:solidFill>
                <a:effectLst/>
                <a:latin typeface="Arial" panose="020B0604020202020204" pitchFamily="34" charset="0"/>
              </a:rPr>
              <a:t>Orthogonal frequency-division multiplexing is a method of data transmission where a single information stream is split among several closely spaced narrowband subchannel frequencies instead of a single Wideband channel frequency</a:t>
            </a:r>
            <a:endParaRPr lang="en-US" dirty="0"/>
          </a:p>
        </p:txBody>
      </p:sp>
    </p:spTree>
    <p:extLst>
      <p:ext uri="{BB962C8B-B14F-4D97-AF65-F5344CB8AC3E}">
        <p14:creationId xmlns:p14="http://schemas.microsoft.com/office/powerpoint/2010/main" val="224647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8094-AE69-F70F-75BB-50DC576B40F2}"/>
              </a:ext>
            </a:extLst>
          </p:cNvPr>
          <p:cNvSpPr>
            <a:spLocks noGrp="1"/>
          </p:cNvSpPr>
          <p:nvPr>
            <p:ph type="title"/>
          </p:nvPr>
        </p:nvSpPr>
        <p:spPr/>
        <p:txBody>
          <a:bodyPr/>
          <a:lstStyle/>
          <a:p>
            <a:r>
              <a:rPr lang="en-US" dirty="0"/>
              <a:t>OFDM</a:t>
            </a:r>
          </a:p>
        </p:txBody>
      </p:sp>
      <p:sp>
        <p:nvSpPr>
          <p:cNvPr id="5" name="Content Placeholder 4">
            <a:extLst>
              <a:ext uri="{FF2B5EF4-FFF2-40B4-BE49-F238E27FC236}">
                <a16:creationId xmlns:a16="http://schemas.microsoft.com/office/drawing/2014/main" id="{BF344841-BD89-75F5-AC8B-FAEF8A9169A9}"/>
              </a:ext>
            </a:extLst>
          </p:cNvPr>
          <p:cNvSpPr>
            <a:spLocks noGrp="1"/>
          </p:cNvSpPr>
          <p:nvPr>
            <p:ph idx="1"/>
          </p:nvPr>
        </p:nvSpPr>
        <p:spPr/>
        <p:txBody>
          <a:bodyPr/>
          <a:lstStyle/>
          <a:p>
            <a:r>
              <a:rPr lang="en-US" b="0" i="0" dirty="0">
                <a:solidFill>
                  <a:srgbClr val="666666"/>
                </a:solidFill>
                <a:effectLst/>
                <a:latin typeface="Arial" panose="020B0604020202020204" pitchFamily="34" charset="0"/>
              </a:rPr>
              <a:t>OFDM builds on simpler frequency-division multiplexing. </a:t>
            </a:r>
          </a:p>
          <a:p>
            <a:r>
              <a:rPr lang="en-US" b="0" i="0" dirty="0">
                <a:solidFill>
                  <a:srgbClr val="666666"/>
                </a:solidFill>
                <a:effectLst/>
                <a:latin typeface="Arial" panose="020B0604020202020204" pitchFamily="34" charset="0"/>
              </a:rPr>
              <a:t>In FDM, the total data stream is divided into several subchannels, but the frequencies of the subchannels are spaced farther apart so they do not overlap or interfere. </a:t>
            </a:r>
          </a:p>
          <a:p>
            <a:r>
              <a:rPr lang="en-US" b="0" i="0" dirty="0">
                <a:solidFill>
                  <a:srgbClr val="666666"/>
                </a:solidFill>
                <a:effectLst/>
                <a:latin typeface="Arial" panose="020B0604020202020204" pitchFamily="34" charset="0"/>
              </a:rPr>
              <a:t>With OFDM, the subchannel frequencies are close together and overlapping but are still </a:t>
            </a:r>
            <a:r>
              <a:rPr lang="en-US" b="0" i="0" dirty="0">
                <a:effectLst/>
                <a:latin typeface="Arial" panose="020B0604020202020204" pitchFamily="34" charset="0"/>
              </a:rPr>
              <a:t>orthogonal</a:t>
            </a:r>
            <a:r>
              <a:rPr lang="en-US" b="0" i="0" dirty="0">
                <a:solidFill>
                  <a:srgbClr val="666666"/>
                </a:solidFill>
                <a:effectLst/>
                <a:latin typeface="Arial" panose="020B0604020202020204" pitchFamily="34" charset="0"/>
              </a:rPr>
              <a:t>, or separate, in that they are carefully chosen and modulated so that the interference between the subchannels is canceled out.</a:t>
            </a:r>
            <a:endParaRPr lang="en-US" dirty="0"/>
          </a:p>
        </p:txBody>
      </p:sp>
    </p:spTree>
    <p:extLst>
      <p:ext uri="{BB962C8B-B14F-4D97-AF65-F5344CB8AC3E}">
        <p14:creationId xmlns:p14="http://schemas.microsoft.com/office/powerpoint/2010/main" val="30571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dirty="0">
                <a:ea typeface="ＭＳ Ｐゴシック" pitchFamily="34" charset="-128"/>
              </a:rPr>
              <a:t>The IEEE 802.11g WLAN Standard</a:t>
            </a:r>
          </a:p>
        </p:txBody>
      </p:sp>
      <p:graphicFrame>
        <p:nvGraphicFramePr>
          <p:cNvPr id="4" name="Content Placeholder 3">
            <a:extLst>
              <a:ext uri="{FF2B5EF4-FFF2-40B4-BE49-F238E27FC236}">
                <a16:creationId xmlns:a16="http://schemas.microsoft.com/office/drawing/2014/main" id="{F864B837-D742-484D-B31E-6B5FE0C58604}"/>
              </a:ext>
            </a:extLst>
          </p:cNvPr>
          <p:cNvGraphicFramePr>
            <a:graphicFrameLocks noGrp="1"/>
          </p:cNvGraphicFramePr>
          <p:nvPr>
            <p:ph idx="1"/>
            <p:extLst>
              <p:ext uri="{D42A27DB-BD31-4B8C-83A1-F6EECF244321}">
                <p14:modId xmlns:p14="http://schemas.microsoft.com/office/powerpoint/2010/main" val="2355200504"/>
              </p:ext>
            </p:extLst>
          </p:nvPr>
        </p:nvGraphicFramePr>
        <p:xfrm>
          <a:off x="925513" y="1490663"/>
          <a:ext cx="102870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0924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8"/>
  <p:tag name="ARTICULATE_DESIGN_ID_EDUCATIONAL SUBJECTS 16X9" val="EUjKDXk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15062</TotalTime>
  <Words>2164</Words>
  <Application>Microsoft Macintosh PowerPoint</Application>
  <PresentationFormat>Widescreen</PresentationFormat>
  <Paragraphs>359</Paragraphs>
  <Slides>48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CiscoSans</vt:lpstr>
      <vt:lpstr>inherit</vt:lpstr>
      <vt:lpstr>Wingdings</vt:lpstr>
      <vt:lpstr>Educational subjects 16x9</vt:lpstr>
      <vt:lpstr>Wireless Networks</vt:lpstr>
      <vt:lpstr>Learning Objective(s) and Key Concepts</vt:lpstr>
      <vt:lpstr>Wired Versus Wireless</vt:lpstr>
      <vt:lpstr>IEEE 802.11 Family of Standards (1 of 2)</vt:lpstr>
      <vt:lpstr>IEEE 802.11 Family of Standards (2 of 2)</vt:lpstr>
      <vt:lpstr>The IEEE 802.11a and 802.11b WLAN Standards</vt:lpstr>
      <vt:lpstr>OFDM</vt:lpstr>
      <vt:lpstr>OFDM</vt:lpstr>
      <vt:lpstr>The IEEE 802.11g WLAN Standard</vt:lpstr>
      <vt:lpstr>The IEEE 802.11n WLAN Standard</vt:lpstr>
      <vt:lpstr>MU-MIMO</vt:lpstr>
      <vt:lpstr>MU-MIMO</vt:lpstr>
      <vt:lpstr>The IEEE 802.11ac and 802.11ax WLAN Standards</vt:lpstr>
      <vt:lpstr>WLAN Security</vt:lpstr>
      <vt:lpstr>Security Threats to WLANs</vt:lpstr>
      <vt:lpstr>A Network with an Internet Gateway and Wired and Wireless Segments</vt:lpstr>
      <vt:lpstr>IEEE 802.1X Security</vt:lpstr>
      <vt:lpstr>IEEE 802.1X Authentication Methods</vt:lpstr>
      <vt:lpstr>IEEE 802.1X Authentication Process (1 of 2)</vt:lpstr>
      <vt:lpstr>IEEE 802.1X Authentication Process (2 of 2)</vt:lpstr>
      <vt:lpstr>EAP Types</vt:lpstr>
      <vt:lpstr>A RADIUS Server Provides Basic-Level Authentication on a Network</vt:lpstr>
      <vt:lpstr>Encryption and Data Privacy</vt:lpstr>
      <vt:lpstr>Symmetric Encryption Uses the Same Private Key to Encrypt and Decrypt a Document</vt:lpstr>
      <vt:lpstr>Asymmetric Encryption Uses One Key to Encrypt and Another Key to Decrypt a Document</vt:lpstr>
      <vt:lpstr>Security Protocols and Access Control</vt:lpstr>
      <vt:lpstr>Security Practices</vt:lpstr>
      <vt:lpstr>Extensible Authentication Protocol (EAP)</vt:lpstr>
      <vt:lpstr>Other Security Practices</vt:lpstr>
      <vt:lpstr>Unauthorized Access to Shared Resources</vt:lpstr>
      <vt:lpstr>War Chalking Symbols</vt:lpstr>
      <vt:lpstr>WLAN Planning and Design: RF Design Issues</vt:lpstr>
      <vt:lpstr>WLAN Planning and Design: Capacity and Coverage</vt:lpstr>
      <vt:lpstr>A WLAN Configured in Ad Hoc Mode</vt:lpstr>
      <vt:lpstr>WLAN Planning and Design: Speed and Distance Requirements</vt:lpstr>
      <vt:lpstr>Basic Set Service (BSS) Requires the Inclusion of an Access Point (Base Station)</vt:lpstr>
      <vt:lpstr>Multiple Access Points in a Single WLAN Create an ESS Topology</vt:lpstr>
      <vt:lpstr>WLAN Planning and Design: Channel Bandwidth and Bonding</vt:lpstr>
      <vt:lpstr>Wifi Channels 2.4GHz</vt:lpstr>
      <vt:lpstr>Wifi Channels 5GHz</vt:lpstr>
      <vt:lpstr>WLAN Planning and Design: MIMO/MU-MIMO</vt:lpstr>
      <vt:lpstr>WLAN Planning and Design: Unidirectional/ Omnidirectional</vt:lpstr>
      <vt:lpstr>Omnidirectional antennas</vt:lpstr>
      <vt:lpstr>Performing a Site Survey</vt:lpstr>
      <vt:lpstr>Conducting the Site Tests</vt:lpstr>
      <vt:lpstr>Performing a Site Survey</vt:lpstr>
      <vt:lpstr>Performing a Site Survey (S/N)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fred stinchcombe</cp:lastModifiedBy>
  <cp:revision>83</cp:revision>
  <dcterms:created xsi:type="dcterms:W3CDTF">2019-03-08T18:11:57Z</dcterms:created>
  <dcterms:modified xsi:type="dcterms:W3CDTF">2022-11-06T18:46:05Z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D8F977C3-9C59-41FD-AAEE-CD365D97BB80</vt:lpwstr>
  </property>
  <property fmtid="{D5CDD505-2E9C-101B-9397-08002B2CF9AE}" pid="3" name="ArticulatePath">
    <vt:lpwstr>netcomm3e_ppt_ch02-WORKING</vt:lpwstr>
  </property>
</Properties>
</file>